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3" r:id="rId3"/>
    <p:sldId id="281" r:id="rId4"/>
    <p:sldId id="285" r:id="rId5"/>
    <p:sldId id="272" r:id="rId6"/>
    <p:sldId id="266" r:id="rId7"/>
    <p:sldId id="276" r:id="rId8"/>
    <p:sldId id="273" r:id="rId9"/>
    <p:sldId id="286" r:id="rId10"/>
    <p:sldId id="275" r:id="rId11"/>
    <p:sldId id="269" r:id="rId12"/>
    <p:sldId id="277" r:id="rId13"/>
    <p:sldId id="278" r:id="rId14"/>
    <p:sldId id="279" r:id="rId15"/>
    <p:sldId id="283" r:id="rId16"/>
    <p:sldId id="284" r:id="rId17"/>
    <p:sldId id="280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mena Portocarrero" initials="XP" lastIdx="4" clrIdx="0">
    <p:extLst>
      <p:ext uri="{19B8F6BF-5375-455C-9EA6-DF929625EA0E}">
        <p15:presenceInfo xmlns:p15="http://schemas.microsoft.com/office/powerpoint/2012/main" userId="9795f94ac1d61070" providerId="Windows Live"/>
      </p:ext>
    </p:extLst>
  </p:cmAuthor>
  <p:cmAuthor id="2" name="ANGGI" initials="A" lastIdx="2" clrIdx="1">
    <p:extLst>
      <p:ext uri="{19B8F6BF-5375-455C-9EA6-DF929625EA0E}">
        <p15:presenceInfo xmlns:p15="http://schemas.microsoft.com/office/powerpoint/2012/main" userId="ANGG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8ED0"/>
    <a:srgbClr val="E8987F"/>
    <a:srgbClr val="3D6CC1"/>
    <a:srgbClr val="8FAADC"/>
    <a:srgbClr val="000000"/>
    <a:srgbClr val="FE5F55"/>
    <a:srgbClr val="495867"/>
    <a:srgbClr val="2741CC"/>
    <a:srgbClr val="F2DCDE"/>
    <a:srgbClr val="121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1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51C6855-3EE0-40E1-8F63-19FF970B80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8BEE76-304E-4844-BE86-9F5C56E184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BD026-56ED-42D1-A7B0-5171A3C7D91C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6351C9-7E63-4FC1-84B5-09FEA1E165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B5EFB4-C39F-4F02-841C-9D2E9A2E29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CF8EC-2B44-4C68-A645-BBA86FFBF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EB564-9BB8-4D25-8B6E-0995DBC32255}" type="datetimeFigureOut">
              <a:rPr lang="en-ID" smtClean="0"/>
              <a:t>30/05/2022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10105-00A6-4A04-8BF4-EDC84F02857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3718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10105-00A6-4A04-8BF4-EDC84F028578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237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10105-00A6-4A04-8BF4-EDC84F028578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3139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10105-00A6-4A04-8BF4-EDC84F028578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3482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10105-00A6-4A04-8BF4-EDC84F028578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947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10105-00A6-4A04-8BF4-EDC84F028578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33631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10105-00A6-4A04-8BF4-EDC84F028578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5422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10105-00A6-4A04-8BF4-EDC84F028578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1203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10105-00A6-4A04-8BF4-EDC84F028578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0887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10105-00A6-4A04-8BF4-EDC84F028578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3724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10105-00A6-4A04-8BF4-EDC84F028578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9795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10105-00A6-4A04-8BF4-EDC84F028578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1768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10105-00A6-4A04-8BF4-EDC84F028578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3513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10105-00A6-4A04-8BF4-EDC84F028578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8191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10105-00A6-4A04-8BF4-EDC84F028578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3745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10105-00A6-4A04-8BF4-EDC84F028578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2648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10105-00A6-4A04-8BF4-EDC84F028578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7633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10105-00A6-4A04-8BF4-EDC84F028578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0059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10105-00A6-4A04-8BF4-EDC84F028578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7151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10105-00A6-4A04-8BF4-EDC84F028578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485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F817-49CF-40CB-8DF9-0AE9FD6D3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9260A-6959-4550-8082-B9ED5177E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FEF6F-6482-4494-A2E3-3BB70FE9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8CE24-B131-455D-80C6-79610334816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6481A-7BAD-42F9-82A1-881193C86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056F1-4EBC-4067-9E73-1D9B5A74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D511C-83AC-4335-B1B9-680D1DF60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92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31A5-051C-4435-93EF-99E16A10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04548-1201-4219-BFCA-2F6C3D04F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C0815-5A69-4FD2-BB69-2F1D7343AD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8CE24-B131-455D-80C6-79610334816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9CE77-8496-4D1B-AF9E-CB173B937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6D02A-1D2E-4CF3-B902-E99ABBC01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D511C-83AC-4335-B1B9-680D1DF60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45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0B33B9-FCE3-44A5-95D3-5764FE01CC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459FE9-008A-45A6-8604-94BE06D3F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8499D-8739-4241-A975-023B102630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8CE24-B131-455D-80C6-79610334816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51BC4-FB53-4995-A1A1-DC468A3E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65A62-E5E6-478D-9B64-5CF978B1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D511C-83AC-4335-B1B9-680D1DF60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63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6C2B-C939-4749-B4C8-4D3833E7F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0A857-B62C-414C-B6A0-7748B01B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91379-681C-4CF8-B60F-888EDAB955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8CE24-B131-455D-80C6-79610334816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BF34C-911B-4F5B-BE31-58AE461C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43E05-0344-43A1-A417-82EE42DF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D511C-83AC-4335-B1B9-680D1DF60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43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8A242-265C-4861-98E1-9D432283B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257A-6D78-4584-9933-6CD48770F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A6CD1-3E47-4FE0-A6BF-BE17E55B51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8CE24-B131-455D-80C6-79610334816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0F0D7-7A0F-461B-B8B5-DDE26FC27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11706-B973-479E-92F4-C9B3D758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D511C-83AC-4335-B1B9-680D1DF60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1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0C46B-CEAD-42C8-BA51-B589366B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53A0F-EB7A-488F-84C1-79ED7A7ADE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C125D-821C-40B9-825A-4306DDBB5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CE1AD-1A20-4FF9-9644-0186B881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8CE24-B131-455D-80C6-79610334816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74B5C-6DCD-43D0-B468-F2D42748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0A599-7336-410B-B897-2DD0DB894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D511C-83AC-4335-B1B9-680D1DF60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4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A3C88-99C4-441E-884E-3F54B4A9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3136A-FDCF-434F-9275-5096FEF3F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9AED0-8984-4548-A67D-23175FFEB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DC2C01-9C01-4F71-BB92-63968ED23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6CE58D-FFF1-49B2-95C1-1A6B7D2AC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105DE7-F1AB-49B2-8B09-2F6C753747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8CE24-B131-455D-80C6-79610334816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5BC50A-3365-4F02-8322-1459AA36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22856-CBB8-4A22-85B8-9A2CADCE3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D511C-83AC-4335-B1B9-680D1DF60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0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D466-9BF6-43DD-BC81-BD83F61A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9165C7-CE38-4CD6-BBF7-7CFC27B6CB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8CE24-B131-455D-80C6-79610334816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B5E9D4-1519-44BD-9722-6CB60491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74287-3BED-4E76-93F7-582E07B10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D511C-83AC-4335-B1B9-680D1DF60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C693F-661E-4F36-8463-DF761E03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8CE24-B131-455D-80C6-79610334816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B2C75B-B5D7-4F86-A392-1FE6DE0A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55405-1682-497D-AD31-CB109395F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D511C-83AC-4335-B1B9-680D1DF60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93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300E6-4929-4C90-ABA5-83322A7C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6EE67-4E3F-4D10-A68C-ABA8064C1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93822-69C0-485F-A70F-9658A22FA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6C5C1-6BB4-4D9E-811B-A962959A88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8CE24-B131-455D-80C6-79610334816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97D6F-C27D-46E5-855F-D018FAD33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4ED4D-B695-40CE-B6E7-DCFC87D58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D511C-83AC-4335-B1B9-680D1DF60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5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EB3A-4283-401E-9F69-0410CC4DA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D2DC92-8713-4169-9B97-9B2054960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1F0E4-9C58-44E9-BDD0-16A93F40D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25307-44BF-45CA-B007-A1058C77F0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48CE24-B131-455D-80C6-79610334816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EAB18-F56B-41FB-9771-5C402D77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D65CE-E192-4C97-B0F0-BBE2AAD8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D511C-83AC-4335-B1B9-680D1DF60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6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B11EBA-7CD2-4FF5-81CE-F4C7A0B45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725" y="365125"/>
            <a:ext cx="10911531" cy="111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71DDC-4782-4CB2-AB12-C51468C98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725" y="1667435"/>
            <a:ext cx="10911531" cy="4509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67EE1-2F81-4AD4-B63A-022FE5AA0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60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D511C-83AC-4335-B1B9-680D1DF601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6DD1F8-0655-44F7-8773-6013337A08C1}"/>
              </a:ext>
            </a:extLst>
          </p:cNvPr>
          <p:cNvSpPr/>
          <p:nvPr userDrawn="1"/>
        </p:nvSpPr>
        <p:spPr>
          <a:xfrm>
            <a:off x="100013" y="-685800"/>
            <a:ext cx="457200" cy="457200"/>
          </a:xfrm>
          <a:prstGeom prst="ellipse">
            <a:avLst/>
          </a:prstGeom>
          <a:solidFill>
            <a:srgbClr val="121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2DEE974-E226-4000-8C24-8FEF30AB23C1}"/>
              </a:ext>
            </a:extLst>
          </p:cNvPr>
          <p:cNvSpPr/>
          <p:nvPr userDrawn="1"/>
        </p:nvSpPr>
        <p:spPr>
          <a:xfrm>
            <a:off x="617725" y="-685800"/>
            <a:ext cx="457200" cy="457200"/>
          </a:xfrm>
          <a:prstGeom prst="ellipse">
            <a:avLst/>
          </a:prstGeom>
          <a:solidFill>
            <a:srgbClr val="274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DEE043-EC1C-490E-8D5F-32DF85D34091}"/>
              </a:ext>
            </a:extLst>
          </p:cNvPr>
          <p:cNvSpPr/>
          <p:nvPr userDrawn="1"/>
        </p:nvSpPr>
        <p:spPr>
          <a:xfrm>
            <a:off x="1135437" y="-685800"/>
            <a:ext cx="457200" cy="457200"/>
          </a:xfrm>
          <a:prstGeom prst="ellipse">
            <a:avLst/>
          </a:prstGeom>
          <a:solidFill>
            <a:srgbClr val="F2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0284EC-5F38-4CFC-8F16-A721FC13BE4D}"/>
              </a:ext>
            </a:extLst>
          </p:cNvPr>
          <p:cNvSpPr/>
          <p:nvPr userDrawn="1"/>
        </p:nvSpPr>
        <p:spPr>
          <a:xfrm>
            <a:off x="1653149" y="-685800"/>
            <a:ext cx="457200" cy="457200"/>
          </a:xfrm>
          <a:prstGeom prst="ellipse">
            <a:avLst/>
          </a:prstGeom>
          <a:solidFill>
            <a:srgbClr val="E89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3EE447-96E8-4164-8E0D-3D7B223A6440}"/>
              </a:ext>
            </a:extLst>
          </p:cNvPr>
          <p:cNvSpPr/>
          <p:nvPr userDrawn="1"/>
        </p:nvSpPr>
        <p:spPr>
          <a:xfrm>
            <a:off x="2170860" y="-685800"/>
            <a:ext cx="457200" cy="457200"/>
          </a:xfrm>
          <a:prstGeom prst="ellipse">
            <a:avLst/>
          </a:prstGeom>
          <a:solidFill>
            <a:srgbClr val="C98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3F80C8-CD21-4EC9-974C-32118D01B86B}"/>
              </a:ext>
            </a:extLst>
          </p:cNvPr>
          <p:cNvGrpSpPr/>
          <p:nvPr userDrawn="1"/>
        </p:nvGrpSpPr>
        <p:grpSpPr>
          <a:xfrm>
            <a:off x="160865" y="160649"/>
            <a:ext cx="463997" cy="481709"/>
            <a:chOff x="231328" y="335431"/>
            <a:chExt cx="463997" cy="481709"/>
          </a:xfrm>
          <a:solidFill>
            <a:srgbClr val="C98C2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CA5D52-DE60-4882-87BF-46CD84721A8B}"/>
                </a:ext>
              </a:extLst>
            </p:cNvPr>
            <p:cNvGrpSpPr/>
            <p:nvPr/>
          </p:nvGrpSpPr>
          <p:grpSpPr>
            <a:xfrm>
              <a:off x="231328" y="335431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7563A07-21C6-4333-A3C0-95CFF625E82E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822C08C-CC7F-4356-A936-0BC3D46DECDA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4408F01-6DAA-42C1-88BB-CE4D2736DDE3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1206B3F-6C1B-4C39-BF03-7BF590050EA9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22ED614-DE9A-4E3B-9A14-7EF8BDAA503A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B05F33-E12F-41B0-8356-F06C1F52F71D}"/>
                </a:ext>
              </a:extLst>
            </p:cNvPr>
            <p:cNvGrpSpPr/>
            <p:nvPr/>
          </p:nvGrpSpPr>
          <p:grpSpPr>
            <a:xfrm>
              <a:off x="231328" y="446144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0A96A5D-125E-4C55-8275-00AC67E21627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00FA1AA-000D-4357-BDD1-48FFA796A694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17BEF88-5E3B-4A82-861E-3FEA180449FC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5CC3540-35D9-44A3-88E5-88013C7085B4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2D8EF6F-5C37-402F-B11C-847EFDE99E1A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701945-D11D-40EC-A9BF-79B022251F03}"/>
                </a:ext>
              </a:extLst>
            </p:cNvPr>
            <p:cNvGrpSpPr/>
            <p:nvPr/>
          </p:nvGrpSpPr>
          <p:grpSpPr>
            <a:xfrm>
              <a:off x="231328" y="556857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9CD1018-CBA3-4858-8A2B-2AE3B1E0A9E7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E3620B-055E-4E3C-A97C-2A6E7A915464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2D93372-D979-496E-96D5-61E2A9DAE078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4088FE1-E0C0-40AC-A6A3-15927E044B7F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486BE39-21B1-4CDE-9517-0BE89C0F5654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1EB5A47-DAFB-4042-A0A1-7FC9E831C925}"/>
                </a:ext>
              </a:extLst>
            </p:cNvPr>
            <p:cNvGrpSpPr/>
            <p:nvPr/>
          </p:nvGrpSpPr>
          <p:grpSpPr>
            <a:xfrm>
              <a:off x="231328" y="667570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F7BD7A9-E5D5-4FE4-9439-5E8DCC614C3C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0B634E9-C8B5-415C-8D42-70CDF2A7F31F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2DE0995-0A33-4172-8556-2462D6E48E60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CCDF75A-D216-46C4-9DD1-598420C572E6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D999468-11FF-4111-AD6F-7158276C56BF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AE4A744-42D9-401A-9DD2-1C50262D64C6}"/>
                </a:ext>
              </a:extLst>
            </p:cNvPr>
            <p:cNvGrpSpPr/>
            <p:nvPr/>
          </p:nvGrpSpPr>
          <p:grpSpPr>
            <a:xfrm>
              <a:off x="231328" y="778283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87E060-E46A-48CF-9E41-A913A727B7E0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3F96408-56B5-425F-80FA-D3C676001D44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8B6BA1D-541C-4D85-A0DA-741621FCE8F0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D497B5D-A32D-44CB-952D-24BE166CDD89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AE0A316-E421-4F91-AD64-6D2734962556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4BD8C9F-44C9-4AE5-AA3D-63159C0BF0AC}"/>
              </a:ext>
            </a:extLst>
          </p:cNvPr>
          <p:cNvGrpSpPr/>
          <p:nvPr userDrawn="1"/>
        </p:nvGrpSpPr>
        <p:grpSpPr>
          <a:xfrm>
            <a:off x="11776042" y="6492813"/>
            <a:ext cx="463997" cy="481709"/>
            <a:chOff x="231328" y="335431"/>
            <a:chExt cx="463997" cy="481709"/>
          </a:xfrm>
          <a:solidFill>
            <a:srgbClr val="C98C21"/>
          </a:solidFill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B6F3EAA-D6DC-495B-85C8-2C724405D1A9}"/>
                </a:ext>
              </a:extLst>
            </p:cNvPr>
            <p:cNvGrpSpPr/>
            <p:nvPr/>
          </p:nvGrpSpPr>
          <p:grpSpPr>
            <a:xfrm>
              <a:off x="231328" y="335431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4D3070E-BA45-4CED-A5B6-2739804C9874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826AC63-32D4-40F1-9AE1-9475D41B9E0D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66C3256-9121-43AC-A385-E2CA70B6F038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A2DB528-BCD1-4BF8-ACC2-F12A6C9F0006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5C15E85-7E95-4388-9EB6-E9923292E95E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081DC84-52FD-41BF-BB75-4F6BE2ABD8EA}"/>
                </a:ext>
              </a:extLst>
            </p:cNvPr>
            <p:cNvGrpSpPr/>
            <p:nvPr/>
          </p:nvGrpSpPr>
          <p:grpSpPr>
            <a:xfrm>
              <a:off x="231328" y="446144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4B09001-7B18-4D5B-9326-4EECA1BDCD21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998B86E5-0008-4398-8297-10BD5AE34184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3A3A2D4-D3CB-4891-94B9-83BCA1C0B61D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3D1BDCEB-687A-4EEF-A249-C1C833BE425C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909B75B-52DB-43A8-B46E-332D06D17948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3FBB1F7-0B3D-40A6-9444-D9972E7C8CAF}"/>
                </a:ext>
              </a:extLst>
            </p:cNvPr>
            <p:cNvGrpSpPr/>
            <p:nvPr/>
          </p:nvGrpSpPr>
          <p:grpSpPr>
            <a:xfrm>
              <a:off x="231328" y="556857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F47EB6D7-E57C-47DA-B743-E46251E6C804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3AA5149-ECB6-4623-9677-D47C89A8A6A2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73D0074-FF2C-4E9A-866B-339F3F9E2B94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9807333-A6FD-44D7-9CCC-9C6E5BB42856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98F33C2-17B6-4336-8E4D-84406DC0A59F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212B69B-3D31-4C4B-9F97-118F660D6C87}"/>
                </a:ext>
              </a:extLst>
            </p:cNvPr>
            <p:cNvGrpSpPr/>
            <p:nvPr/>
          </p:nvGrpSpPr>
          <p:grpSpPr>
            <a:xfrm>
              <a:off x="231328" y="667570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67A969C-0195-4DDA-97FA-AE907F0E32D6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3B4D1AD-1B75-4CEF-99DF-9D5A33A0BD34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81589EA-4A45-4E62-9C44-4EA171706E90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003D45B-1F02-481B-841C-259BD46E87D5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92A2D9F-C056-4BA2-9AEC-4DE4359ADFB3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F362B09-B94D-42BC-A566-164353A1CF97}"/>
                </a:ext>
              </a:extLst>
            </p:cNvPr>
            <p:cNvGrpSpPr/>
            <p:nvPr/>
          </p:nvGrpSpPr>
          <p:grpSpPr>
            <a:xfrm>
              <a:off x="231328" y="778283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33A219C-61FB-46D8-ADBE-47970F447DEE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2538E8A-7703-4412-A1B3-C9679365E2D3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37561BA-DAB1-4B8A-A042-B81BB27F85BF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938E463-6518-462C-A3B2-DCB538D9EBE2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2116932-8ED5-417E-9A30-588C31A9643B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597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70" userDrawn="1">
          <p15:clr>
            <a:srgbClr val="F26B43"/>
          </p15:clr>
        </p15:guide>
        <p15:guide id="3" pos="72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687"/>
          <a:stretch/>
        </p:blipFill>
        <p:spPr>
          <a:xfrm>
            <a:off x="0" y="811496"/>
            <a:ext cx="12192000" cy="66180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0861D0-1371-40B9-858D-7C714F1B902F}"/>
              </a:ext>
            </a:extLst>
          </p:cNvPr>
          <p:cNvSpPr/>
          <p:nvPr/>
        </p:nvSpPr>
        <p:spPr>
          <a:xfrm>
            <a:off x="0" y="811496"/>
            <a:ext cx="12192000" cy="6609595"/>
          </a:xfrm>
          <a:prstGeom prst="rect">
            <a:avLst/>
          </a:prstGeom>
          <a:solidFill>
            <a:srgbClr val="6A8ED0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6AE2D-DD35-4E4E-B0E0-2100BC72E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725" y="2601118"/>
            <a:ext cx="9144000" cy="16557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l"/>
            <a:r>
              <a:rPr lang="ko-KR" altLang="en-US" dirty="0" smtClean="0">
                <a:solidFill>
                  <a:schemeClr val="bg1"/>
                </a:solidFill>
                <a:latin typeface="+mj-ea"/>
              </a:rPr>
              <a:t>운동 회원 정보 관리</a:t>
            </a:r>
            <a:r>
              <a:rPr lang="en-US" altLang="ko-KR" dirty="0" smtClean="0">
                <a:solidFill>
                  <a:schemeClr val="bg1"/>
                </a:solidFill>
                <a:latin typeface="+mj-ea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+mj-ea"/>
              </a:rPr>
            </a:br>
            <a:r>
              <a:rPr lang="en-US" altLang="ko-KR" dirty="0" smtClean="0">
                <a:solidFill>
                  <a:schemeClr val="bg1"/>
                </a:solidFill>
                <a:latin typeface="+mj-ea"/>
              </a:rPr>
              <a:t>CLI </a:t>
            </a:r>
            <a:r>
              <a:rPr lang="ko-KR" altLang="en-US" dirty="0" smtClean="0">
                <a:solidFill>
                  <a:schemeClr val="bg1"/>
                </a:solidFill>
                <a:latin typeface="+mj-ea"/>
              </a:rPr>
              <a:t>프로젝트</a:t>
            </a:r>
            <a:endParaRPr lang="en-US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8C0557-8D69-49AD-B83B-7407C1B8770C}"/>
              </a:ext>
            </a:extLst>
          </p:cNvPr>
          <p:cNvSpPr/>
          <p:nvPr/>
        </p:nvSpPr>
        <p:spPr>
          <a:xfrm>
            <a:off x="100013" y="-685800"/>
            <a:ext cx="457200" cy="457200"/>
          </a:xfrm>
          <a:prstGeom prst="ellipse">
            <a:avLst/>
          </a:prstGeom>
          <a:solidFill>
            <a:srgbClr val="121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D5F40-E193-4F53-B269-DDCDE36D5AAB}"/>
              </a:ext>
            </a:extLst>
          </p:cNvPr>
          <p:cNvSpPr/>
          <p:nvPr/>
        </p:nvSpPr>
        <p:spPr>
          <a:xfrm>
            <a:off x="617725" y="-685800"/>
            <a:ext cx="457200" cy="457200"/>
          </a:xfrm>
          <a:prstGeom prst="ellipse">
            <a:avLst/>
          </a:prstGeom>
          <a:solidFill>
            <a:srgbClr val="274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13A43A-6F72-4B2A-AB31-7E7CE97FD01D}"/>
              </a:ext>
            </a:extLst>
          </p:cNvPr>
          <p:cNvSpPr/>
          <p:nvPr/>
        </p:nvSpPr>
        <p:spPr>
          <a:xfrm>
            <a:off x="1135437" y="-685800"/>
            <a:ext cx="457200" cy="457200"/>
          </a:xfrm>
          <a:prstGeom prst="ellipse">
            <a:avLst/>
          </a:prstGeom>
          <a:solidFill>
            <a:srgbClr val="F2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315AD6-355E-4A62-8C44-D31D49F663AE}"/>
              </a:ext>
            </a:extLst>
          </p:cNvPr>
          <p:cNvSpPr/>
          <p:nvPr/>
        </p:nvSpPr>
        <p:spPr>
          <a:xfrm>
            <a:off x="1653149" y="-685800"/>
            <a:ext cx="457200" cy="457200"/>
          </a:xfrm>
          <a:prstGeom prst="ellipse">
            <a:avLst/>
          </a:prstGeom>
          <a:solidFill>
            <a:srgbClr val="E89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022FEF2-7810-4CAD-894F-231F74E8B0BB}"/>
              </a:ext>
            </a:extLst>
          </p:cNvPr>
          <p:cNvSpPr/>
          <p:nvPr/>
        </p:nvSpPr>
        <p:spPr>
          <a:xfrm>
            <a:off x="2170860" y="-685800"/>
            <a:ext cx="457200" cy="457200"/>
          </a:xfrm>
          <a:prstGeom prst="ellipse">
            <a:avLst/>
          </a:prstGeom>
          <a:solidFill>
            <a:srgbClr val="C98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CF615E1-5D3B-420B-8DD5-F6312D701CA2}"/>
              </a:ext>
            </a:extLst>
          </p:cNvPr>
          <p:cNvSpPr/>
          <p:nvPr/>
        </p:nvSpPr>
        <p:spPr>
          <a:xfrm>
            <a:off x="617725" y="4475446"/>
            <a:ext cx="4143375" cy="554837"/>
          </a:xfrm>
          <a:prstGeom prst="roundRect">
            <a:avLst>
              <a:gd name="adj" fmla="val 50000"/>
            </a:avLst>
          </a:prstGeom>
          <a:solidFill>
            <a:srgbClr val="E8987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>
                <a:latin typeface="+mj-ea"/>
                <a:ea typeface="+mj-ea"/>
              </a:rPr>
              <a:t>4</a:t>
            </a:r>
            <a:r>
              <a:rPr lang="ko-KR" altLang="en-US" dirty="0" smtClean="0">
                <a:latin typeface="+mj-ea"/>
                <a:ea typeface="+mj-ea"/>
              </a:rPr>
              <a:t>조 </a:t>
            </a:r>
            <a:r>
              <a:rPr lang="en-US" altLang="ko-KR" dirty="0" smtClean="0">
                <a:latin typeface="+mj-ea"/>
                <a:ea typeface="+mj-ea"/>
              </a:rPr>
              <a:t>– </a:t>
            </a:r>
            <a:r>
              <a:rPr lang="ko-KR" altLang="en-US" dirty="0" smtClean="0">
                <a:latin typeface="+mj-ea"/>
                <a:ea typeface="+mj-ea"/>
              </a:rPr>
              <a:t>김동원 </a:t>
            </a:r>
            <a:r>
              <a:rPr lang="ko-KR" altLang="en-US" dirty="0" err="1" smtClean="0">
                <a:latin typeface="+mj-ea"/>
                <a:ea typeface="+mj-ea"/>
              </a:rPr>
              <a:t>김봄비</a:t>
            </a:r>
            <a:r>
              <a:rPr lang="ko-KR" altLang="en-US" dirty="0" smtClean="0">
                <a:latin typeface="+mj-ea"/>
                <a:ea typeface="+mj-ea"/>
              </a:rPr>
              <a:t> 문희인 </a:t>
            </a:r>
            <a:r>
              <a:rPr lang="ko-KR" altLang="en-US" dirty="0" err="1" smtClean="0">
                <a:latin typeface="+mj-ea"/>
                <a:ea typeface="+mj-ea"/>
              </a:rPr>
              <a:t>한현지</a:t>
            </a:r>
            <a:endParaRPr lang="en-ID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174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A person writing on a piece of paper&#10;&#10;Description automatically generated with low confidence">
            <a:extLst>
              <a:ext uri="{FF2B5EF4-FFF2-40B4-BE49-F238E27FC236}">
                <a16:creationId xmlns:a16="http://schemas.microsoft.com/office/drawing/2014/main" id="{3B6B137A-9B78-4585-96C8-A6E96E6CA3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6" b="46797"/>
          <a:stretch/>
        </p:blipFill>
        <p:spPr>
          <a:xfrm>
            <a:off x="0" y="0"/>
            <a:ext cx="12192000" cy="43397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046D95-9746-4715-AB0E-3772E1840638}"/>
              </a:ext>
            </a:extLst>
          </p:cNvPr>
          <p:cNvSpPr/>
          <p:nvPr/>
        </p:nvSpPr>
        <p:spPr>
          <a:xfrm>
            <a:off x="0" y="-1"/>
            <a:ext cx="12192000" cy="4339771"/>
          </a:xfrm>
          <a:prstGeom prst="rect">
            <a:avLst/>
          </a:prstGeom>
          <a:solidFill>
            <a:srgbClr val="F2DCDE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416A5-F9B7-4D55-829E-8D21D095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시퀀스 다이어그램</a:t>
            </a:r>
            <a:endParaRPr lang="en-ID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464FB7-9A2F-4441-8322-8E38A8CE02C9}"/>
              </a:ext>
            </a:extLst>
          </p:cNvPr>
          <p:cNvGrpSpPr/>
          <p:nvPr/>
        </p:nvGrpSpPr>
        <p:grpSpPr>
          <a:xfrm>
            <a:off x="160865" y="160649"/>
            <a:ext cx="463997" cy="481709"/>
            <a:chOff x="231328" y="335431"/>
            <a:chExt cx="463997" cy="481709"/>
          </a:xfrm>
          <a:solidFill>
            <a:srgbClr val="C98C21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217BA4-160B-4F78-B480-0E5B45D320F0}"/>
                </a:ext>
              </a:extLst>
            </p:cNvPr>
            <p:cNvGrpSpPr/>
            <p:nvPr/>
          </p:nvGrpSpPr>
          <p:grpSpPr>
            <a:xfrm>
              <a:off x="231328" y="335431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E98A8E6-B09C-4C35-BE6A-4B32D11E1E9C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42DA35-B69D-4B04-8F7E-8BEEDE29F1CC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0CB17DA-6BF3-4FC1-87EE-51B1D8D08BC4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B604-FFA8-4F0F-A2E2-05E97C12553C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014C91E-2D70-4B76-97D1-EDB225511C55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43A6DEF-6D49-4FDB-8F0E-C5EC157E3715}"/>
                </a:ext>
              </a:extLst>
            </p:cNvPr>
            <p:cNvGrpSpPr/>
            <p:nvPr/>
          </p:nvGrpSpPr>
          <p:grpSpPr>
            <a:xfrm>
              <a:off x="231328" y="446144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6306242-D0D5-4445-9F4F-3C7E7C5AD7F7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6FA1E0B-4C5F-457D-96FE-7A1B5B4C0099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CF891DB-E08B-4B35-9CC1-8D60585305FB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A5E2FC5-ADF2-46C9-990B-4D5F1CF3D2D0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9BBC7C6-3627-4AC7-9B8E-AB44AF4E2AF5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78348C5-F0BE-4EC2-A47B-ABFA799DF815}"/>
                </a:ext>
              </a:extLst>
            </p:cNvPr>
            <p:cNvGrpSpPr/>
            <p:nvPr/>
          </p:nvGrpSpPr>
          <p:grpSpPr>
            <a:xfrm>
              <a:off x="231328" y="556857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3A42054-E6E9-4BB1-8306-256FA75AC8EC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275F6AE-1DFB-4CA2-87DD-19A45541F45E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686A61B-AC05-4223-8AE5-A8B6A3E4B414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ECF4D73-35CC-4076-BAC9-C305C0EE6E40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34BB842-28B1-4C20-9953-01FD4A818EAF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35D9EE7-B5C8-4868-A0A7-2D30668EDB86}"/>
                </a:ext>
              </a:extLst>
            </p:cNvPr>
            <p:cNvGrpSpPr/>
            <p:nvPr/>
          </p:nvGrpSpPr>
          <p:grpSpPr>
            <a:xfrm>
              <a:off x="231328" y="667570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B286207-9B17-4388-844B-0913717B72AD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26A961B-32A7-4DB6-A8D8-106D1E60455F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25B73AF-3FA3-4AD4-882C-F81BE57C014D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A8488D0-26B8-4B14-8219-41C3494EED64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AD6722B-0F6E-49E2-A1BF-C1B3513FF120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CD92F71-0495-44D0-A939-D9A9367BF52C}"/>
                </a:ext>
              </a:extLst>
            </p:cNvPr>
            <p:cNvGrpSpPr/>
            <p:nvPr/>
          </p:nvGrpSpPr>
          <p:grpSpPr>
            <a:xfrm>
              <a:off x="231328" y="778283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7B67519-7E6B-4170-9C65-0D396AF4EC15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367975-BC39-463F-A1F5-622E847ACF44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8BADBB5-1F90-45AB-95CD-395CC6DC9B70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3760948-4CEC-433A-BEBA-7604F78D44C0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19313ED-AA46-495C-9D3E-A561A88CDE71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DB1B383-A617-4002-AA41-EF28ECFE6789}"/>
              </a:ext>
            </a:extLst>
          </p:cNvPr>
          <p:cNvSpPr/>
          <p:nvPr/>
        </p:nvSpPr>
        <p:spPr>
          <a:xfrm rot="5400000">
            <a:off x="3447518" y="-1662262"/>
            <a:ext cx="5251940" cy="11014865"/>
          </a:xfrm>
          <a:prstGeom prst="roundRect">
            <a:avLst>
              <a:gd name="adj" fmla="val 594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320800"/>
            <a:ext cx="9702800" cy="503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6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2">
            <a:extLst>
              <a:ext uri="{FF2B5EF4-FFF2-40B4-BE49-F238E27FC236}">
                <a16:creationId xmlns:a16="http://schemas.microsoft.com/office/drawing/2014/main" id="{EDB1B383-A617-4002-AA41-EF28ECFE6789}"/>
              </a:ext>
            </a:extLst>
          </p:cNvPr>
          <p:cNvSpPr/>
          <p:nvPr/>
        </p:nvSpPr>
        <p:spPr>
          <a:xfrm rot="5400000">
            <a:off x="3577506" y="-1532275"/>
            <a:ext cx="4991965" cy="11014865"/>
          </a:xfrm>
          <a:prstGeom prst="roundRect">
            <a:avLst>
              <a:gd name="adj" fmla="val 594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EC279-0642-474A-93AA-374D3B7E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 소스 주석 및 설명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실행화면</a:t>
            </a:r>
            <a:endParaRPr lang="en-ID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90" y="1582879"/>
            <a:ext cx="4070120" cy="4784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459" y="1582879"/>
            <a:ext cx="4846593" cy="4784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746" y="2658461"/>
            <a:ext cx="3067478" cy="16290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927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2">
            <a:extLst>
              <a:ext uri="{FF2B5EF4-FFF2-40B4-BE49-F238E27FC236}">
                <a16:creationId xmlns:a16="http://schemas.microsoft.com/office/drawing/2014/main" id="{EDB1B383-A617-4002-AA41-EF28ECFE6789}"/>
              </a:ext>
            </a:extLst>
          </p:cNvPr>
          <p:cNvSpPr/>
          <p:nvPr/>
        </p:nvSpPr>
        <p:spPr>
          <a:xfrm rot="5400000">
            <a:off x="3193280" y="-2064516"/>
            <a:ext cx="5908432" cy="11162882"/>
          </a:xfrm>
          <a:prstGeom prst="roundRect">
            <a:avLst>
              <a:gd name="adj" fmla="val 594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27" y="699480"/>
            <a:ext cx="5059902" cy="5634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564" y="699480"/>
            <a:ext cx="5185068" cy="4982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458" y="5302851"/>
            <a:ext cx="2751209" cy="1305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765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2">
            <a:extLst>
              <a:ext uri="{FF2B5EF4-FFF2-40B4-BE49-F238E27FC236}">
                <a16:creationId xmlns:a16="http://schemas.microsoft.com/office/drawing/2014/main" id="{EDB1B383-A617-4002-AA41-EF28ECFE6789}"/>
              </a:ext>
            </a:extLst>
          </p:cNvPr>
          <p:cNvSpPr/>
          <p:nvPr/>
        </p:nvSpPr>
        <p:spPr>
          <a:xfrm rot="5400000">
            <a:off x="3193280" y="-2064516"/>
            <a:ext cx="5908432" cy="11162882"/>
          </a:xfrm>
          <a:prstGeom prst="roundRect">
            <a:avLst>
              <a:gd name="adj" fmla="val 594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80" y="806684"/>
            <a:ext cx="7754432" cy="5420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13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2">
            <a:extLst>
              <a:ext uri="{FF2B5EF4-FFF2-40B4-BE49-F238E27FC236}">
                <a16:creationId xmlns:a16="http://schemas.microsoft.com/office/drawing/2014/main" id="{EDB1B383-A617-4002-AA41-EF28ECFE6789}"/>
              </a:ext>
            </a:extLst>
          </p:cNvPr>
          <p:cNvSpPr/>
          <p:nvPr/>
        </p:nvSpPr>
        <p:spPr>
          <a:xfrm rot="5400000">
            <a:off x="3193280" y="-2064516"/>
            <a:ext cx="5908432" cy="11162882"/>
          </a:xfrm>
          <a:prstGeom prst="roundRect">
            <a:avLst>
              <a:gd name="adj" fmla="val 594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226" y="854316"/>
            <a:ext cx="9240540" cy="5325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7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2">
            <a:extLst>
              <a:ext uri="{FF2B5EF4-FFF2-40B4-BE49-F238E27FC236}">
                <a16:creationId xmlns:a16="http://schemas.microsoft.com/office/drawing/2014/main" id="{EDB1B383-A617-4002-AA41-EF28ECFE6789}"/>
              </a:ext>
            </a:extLst>
          </p:cNvPr>
          <p:cNvSpPr/>
          <p:nvPr/>
        </p:nvSpPr>
        <p:spPr>
          <a:xfrm rot="5400000">
            <a:off x="3193280" y="-2064516"/>
            <a:ext cx="5908432" cy="11162882"/>
          </a:xfrm>
          <a:prstGeom prst="roundRect">
            <a:avLst>
              <a:gd name="adj" fmla="val 594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89" y="779488"/>
            <a:ext cx="5861639" cy="4589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445" y="1579629"/>
            <a:ext cx="5245494" cy="4731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180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2">
            <a:extLst>
              <a:ext uri="{FF2B5EF4-FFF2-40B4-BE49-F238E27FC236}">
                <a16:creationId xmlns:a16="http://schemas.microsoft.com/office/drawing/2014/main" id="{EDB1B383-A617-4002-AA41-EF28ECFE6789}"/>
              </a:ext>
            </a:extLst>
          </p:cNvPr>
          <p:cNvSpPr/>
          <p:nvPr/>
        </p:nvSpPr>
        <p:spPr>
          <a:xfrm rot="5400000">
            <a:off x="3193280" y="-2064516"/>
            <a:ext cx="5908432" cy="11162882"/>
          </a:xfrm>
          <a:prstGeom prst="roundRect">
            <a:avLst>
              <a:gd name="adj" fmla="val 594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62" y="719528"/>
            <a:ext cx="5564955" cy="4332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496" y="1402059"/>
            <a:ext cx="5439901" cy="4913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3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2">
            <a:extLst>
              <a:ext uri="{FF2B5EF4-FFF2-40B4-BE49-F238E27FC236}">
                <a16:creationId xmlns:a16="http://schemas.microsoft.com/office/drawing/2014/main" id="{EDB1B383-A617-4002-AA41-EF28ECFE6789}"/>
              </a:ext>
            </a:extLst>
          </p:cNvPr>
          <p:cNvSpPr/>
          <p:nvPr/>
        </p:nvSpPr>
        <p:spPr>
          <a:xfrm rot="5400000">
            <a:off x="3193280" y="-2064516"/>
            <a:ext cx="5908432" cy="11162882"/>
          </a:xfrm>
          <a:prstGeom prst="roundRect">
            <a:avLst>
              <a:gd name="adj" fmla="val 594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41" y="1528997"/>
            <a:ext cx="6090565" cy="3835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06" y="530081"/>
            <a:ext cx="4685710" cy="5973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761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person drawing on a paper&#10;&#10;Description automatically generated with low confidence">
            <a:extLst>
              <a:ext uri="{FF2B5EF4-FFF2-40B4-BE49-F238E27FC236}">
                <a16:creationId xmlns:a16="http://schemas.microsoft.com/office/drawing/2014/main" id="{39582310-E35A-4BFB-BFC7-DD9465ADCD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34" r="61" b="28956"/>
          <a:stretch/>
        </p:blipFill>
        <p:spPr>
          <a:xfrm>
            <a:off x="574180" y="3352159"/>
            <a:ext cx="11210920" cy="957943"/>
          </a:xfrm>
          <a:custGeom>
            <a:avLst/>
            <a:gdLst>
              <a:gd name="connsiteX0" fmla="*/ 0 w 11210920"/>
              <a:gd name="connsiteY0" fmla="*/ 0 h 957943"/>
              <a:gd name="connsiteX1" fmla="*/ 8772651 w 11210920"/>
              <a:gd name="connsiteY1" fmla="*/ 0 h 957943"/>
              <a:gd name="connsiteX2" fmla="*/ 9511528 w 11210920"/>
              <a:gd name="connsiteY2" fmla="*/ 0 h 957943"/>
              <a:gd name="connsiteX3" fmla="*/ 10964183 w 11210920"/>
              <a:gd name="connsiteY3" fmla="*/ 0 h 957943"/>
              <a:gd name="connsiteX4" fmla="*/ 11210920 w 11210920"/>
              <a:gd name="connsiteY4" fmla="*/ 478972 h 957943"/>
              <a:gd name="connsiteX5" fmla="*/ 10964183 w 11210920"/>
              <a:gd name="connsiteY5" fmla="*/ 957943 h 957943"/>
              <a:gd name="connsiteX6" fmla="*/ 9511528 w 11210920"/>
              <a:gd name="connsiteY6" fmla="*/ 957943 h 957943"/>
              <a:gd name="connsiteX7" fmla="*/ 8772651 w 11210920"/>
              <a:gd name="connsiteY7" fmla="*/ 957943 h 957943"/>
              <a:gd name="connsiteX8" fmla="*/ 0 w 11210920"/>
              <a:gd name="connsiteY8" fmla="*/ 957943 h 95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10920" h="957943">
                <a:moveTo>
                  <a:pt x="0" y="0"/>
                </a:moveTo>
                <a:lnTo>
                  <a:pt x="8772651" y="0"/>
                </a:lnTo>
                <a:lnTo>
                  <a:pt x="9511528" y="0"/>
                </a:lnTo>
                <a:lnTo>
                  <a:pt x="10964183" y="0"/>
                </a:lnTo>
                <a:lnTo>
                  <a:pt x="11210920" y="478972"/>
                </a:lnTo>
                <a:lnTo>
                  <a:pt x="10964183" y="957943"/>
                </a:lnTo>
                <a:lnTo>
                  <a:pt x="9511528" y="957943"/>
                </a:lnTo>
                <a:lnTo>
                  <a:pt x="8772651" y="957943"/>
                </a:lnTo>
                <a:lnTo>
                  <a:pt x="0" y="95794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D9A8E-24D3-422F-80EA-5F165DD5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피드백</a:t>
            </a:r>
            <a:endParaRPr lang="en-ID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1AA19BF-903D-488C-9B18-304CECDA21B9}"/>
              </a:ext>
            </a:extLst>
          </p:cNvPr>
          <p:cNvGrpSpPr/>
          <p:nvPr/>
        </p:nvGrpSpPr>
        <p:grpSpPr>
          <a:xfrm>
            <a:off x="574181" y="3352159"/>
            <a:ext cx="11210920" cy="957943"/>
            <a:chOff x="574181" y="3352159"/>
            <a:chExt cx="11210920" cy="957943"/>
          </a:xfrm>
          <a:gradFill>
            <a:gsLst>
              <a:gs pos="7000">
                <a:schemeClr val="accent1">
                  <a:lumMod val="60000"/>
                  <a:lumOff val="40000"/>
                </a:schemeClr>
              </a:gs>
              <a:gs pos="100000">
                <a:srgbClr val="3D6CC1"/>
              </a:gs>
            </a:gsLst>
            <a:lin ang="0" scaled="1"/>
          </a:gra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6BC9F42-4EE2-4CAE-B3E7-186D5D95120E}"/>
                </a:ext>
              </a:extLst>
            </p:cNvPr>
            <p:cNvSpPr/>
            <p:nvPr/>
          </p:nvSpPr>
          <p:spPr>
            <a:xfrm>
              <a:off x="9346832" y="3352159"/>
              <a:ext cx="2438269" cy="957943"/>
            </a:xfrm>
            <a:custGeom>
              <a:avLst/>
              <a:gdLst>
                <a:gd name="connsiteX0" fmla="*/ 0 w 2438269"/>
                <a:gd name="connsiteY0" fmla="*/ 0 h 957943"/>
                <a:gd name="connsiteX1" fmla="*/ 2191532 w 2438269"/>
                <a:gd name="connsiteY1" fmla="*/ 0 h 957943"/>
                <a:gd name="connsiteX2" fmla="*/ 2438269 w 2438269"/>
                <a:gd name="connsiteY2" fmla="*/ 478972 h 957943"/>
                <a:gd name="connsiteX3" fmla="*/ 2191532 w 2438269"/>
                <a:gd name="connsiteY3" fmla="*/ 957943 h 957943"/>
                <a:gd name="connsiteX4" fmla="*/ 0 w 2438269"/>
                <a:gd name="connsiteY4" fmla="*/ 957943 h 957943"/>
                <a:gd name="connsiteX5" fmla="*/ 246737 w 2438269"/>
                <a:gd name="connsiteY5" fmla="*/ 478972 h 95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269" h="957943">
                  <a:moveTo>
                    <a:pt x="0" y="0"/>
                  </a:moveTo>
                  <a:lnTo>
                    <a:pt x="2191532" y="0"/>
                  </a:lnTo>
                  <a:lnTo>
                    <a:pt x="2438269" y="478972"/>
                  </a:lnTo>
                  <a:lnTo>
                    <a:pt x="2191532" y="957943"/>
                  </a:lnTo>
                  <a:lnTo>
                    <a:pt x="0" y="957943"/>
                  </a:lnTo>
                  <a:lnTo>
                    <a:pt x="246737" y="478972"/>
                  </a:ln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346E384A-C279-40EA-849E-ED0867600D38}"/>
                </a:ext>
              </a:extLst>
            </p:cNvPr>
            <p:cNvSpPr/>
            <p:nvPr/>
          </p:nvSpPr>
          <p:spPr>
            <a:xfrm>
              <a:off x="574181" y="3352159"/>
              <a:ext cx="2444789" cy="957943"/>
            </a:xfrm>
            <a:prstGeom prst="homePlate">
              <a:avLst>
                <a:gd name="adj" fmla="val 25757"/>
              </a:avLst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0C25B8B-32C3-404C-B653-886FC1D3ACA0}"/>
                </a:ext>
              </a:extLst>
            </p:cNvPr>
            <p:cNvSpPr/>
            <p:nvPr/>
          </p:nvSpPr>
          <p:spPr>
            <a:xfrm>
              <a:off x="7155300" y="3352159"/>
              <a:ext cx="2438269" cy="957943"/>
            </a:xfrm>
            <a:custGeom>
              <a:avLst/>
              <a:gdLst>
                <a:gd name="connsiteX0" fmla="*/ 0 w 2438269"/>
                <a:gd name="connsiteY0" fmla="*/ 0 h 957943"/>
                <a:gd name="connsiteX1" fmla="*/ 2191532 w 2438269"/>
                <a:gd name="connsiteY1" fmla="*/ 0 h 957943"/>
                <a:gd name="connsiteX2" fmla="*/ 2438269 w 2438269"/>
                <a:gd name="connsiteY2" fmla="*/ 478972 h 957943"/>
                <a:gd name="connsiteX3" fmla="*/ 2191532 w 2438269"/>
                <a:gd name="connsiteY3" fmla="*/ 957943 h 957943"/>
                <a:gd name="connsiteX4" fmla="*/ 0 w 2438269"/>
                <a:gd name="connsiteY4" fmla="*/ 957943 h 957943"/>
                <a:gd name="connsiteX5" fmla="*/ 246737 w 2438269"/>
                <a:gd name="connsiteY5" fmla="*/ 478972 h 95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269" h="957943">
                  <a:moveTo>
                    <a:pt x="0" y="0"/>
                  </a:moveTo>
                  <a:lnTo>
                    <a:pt x="2191532" y="0"/>
                  </a:lnTo>
                  <a:lnTo>
                    <a:pt x="2438269" y="478972"/>
                  </a:lnTo>
                  <a:lnTo>
                    <a:pt x="2191532" y="957943"/>
                  </a:lnTo>
                  <a:lnTo>
                    <a:pt x="0" y="957943"/>
                  </a:lnTo>
                  <a:lnTo>
                    <a:pt x="246737" y="478972"/>
                  </a:ln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48C54F3-54D0-4951-AEFC-625E18AA40BC}"/>
                </a:ext>
              </a:extLst>
            </p:cNvPr>
            <p:cNvSpPr/>
            <p:nvPr/>
          </p:nvSpPr>
          <p:spPr>
            <a:xfrm>
              <a:off x="4963767" y="3352159"/>
              <a:ext cx="2438269" cy="957943"/>
            </a:xfrm>
            <a:custGeom>
              <a:avLst/>
              <a:gdLst>
                <a:gd name="connsiteX0" fmla="*/ 0 w 2438269"/>
                <a:gd name="connsiteY0" fmla="*/ 0 h 957943"/>
                <a:gd name="connsiteX1" fmla="*/ 2191532 w 2438269"/>
                <a:gd name="connsiteY1" fmla="*/ 0 h 957943"/>
                <a:gd name="connsiteX2" fmla="*/ 2438269 w 2438269"/>
                <a:gd name="connsiteY2" fmla="*/ 478972 h 957943"/>
                <a:gd name="connsiteX3" fmla="*/ 2191532 w 2438269"/>
                <a:gd name="connsiteY3" fmla="*/ 957943 h 957943"/>
                <a:gd name="connsiteX4" fmla="*/ 0 w 2438269"/>
                <a:gd name="connsiteY4" fmla="*/ 957943 h 957943"/>
                <a:gd name="connsiteX5" fmla="*/ 246737 w 2438269"/>
                <a:gd name="connsiteY5" fmla="*/ 478972 h 95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269" h="957943">
                  <a:moveTo>
                    <a:pt x="0" y="0"/>
                  </a:moveTo>
                  <a:lnTo>
                    <a:pt x="2191532" y="0"/>
                  </a:lnTo>
                  <a:lnTo>
                    <a:pt x="2438269" y="478972"/>
                  </a:lnTo>
                  <a:lnTo>
                    <a:pt x="2191532" y="957943"/>
                  </a:lnTo>
                  <a:lnTo>
                    <a:pt x="0" y="957943"/>
                  </a:lnTo>
                  <a:lnTo>
                    <a:pt x="246737" y="478972"/>
                  </a:ln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8417DE7-E0D1-40B3-8C2D-FAF670BE31A0}"/>
                </a:ext>
              </a:extLst>
            </p:cNvPr>
            <p:cNvSpPr/>
            <p:nvPr/>
          </p:nvSpPr>
          <p:spPr>
            <a:xfrm>
              <a:off x="2772234" y="3352159"/>
              <a:ext cx="2438269" cy="957943"/>
            </a:xfrm>
            <a:custGeom>
              <a:avLst/>
              <a:gdLst>
                <a:gd name="connsiteX0" fmla="*/ 0 w 2438269"/>
                <a:gd name="connsiteY0" fmla="*/ 0 h 957943"/>
                <a:gd name="connsiteX1" fmla="*/ 2191532 w 2438269"/>
                <a:gd name="connsiteY1" fmla="*/ 0 h 957943"/>
                <a:gd name="connsiteX2" fmla="*/ 2438269 w 2438269"/>
                <a:gd name="connsiteY2" fmla="*/ 478972 h 957943"/>
                <a:gd name="connsiteX3" fmla="*/ 2191532 w 2438269"/>
                <a:gd name="connsiteY3" fmla="*/ 957943 h 957943"/>
                <a:gd name="connsiteX4" fmla="*/ 0 w 2438269"/>
                <a:gd name="connsiteY4" fmla="*/ 957943 h 957943"/>
                <a:gd name="connsiteX5" fmla="*/ 246737 w 2438269"/>
                <a:gd name="connsiteY5" fmla="*/ 478972 h 95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269" h="957943">
                  <a:moveTo>
                    <a:pt x="0" y="0"/>
                  </a:moveTo>
                  <a:lnTo>
                    <a:pt x="2191532" y="0"/>
                  </a:lnTo>
                  <a:lnTo>
                    <a:pt x="2438269" y="478972"/>
                  </a:lnTo>
                  <a:lnTo>
                    <a:pt x="2191532" y="957943"/>
                  </a:lnTo>
                  <a:lnTo>
                    <a:pt x="0" y="957943"/>
                  </a:lnTo>
                  <a:lnTo>
                    <a:pt x="246737" y="478972"/>
                  </a:ln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4B0540E-9E8D-4102-BEAA-6461AB09D137}"/>
              </a:ext>
            </a:extLst>
          </p:cNvPr>
          <p:cNvSpPr txBox="1"/>
          <p:nvPr/>
        </p:nvSpPr>
        <p:spPr>
          <a:xfrm>
            <a:off x="722519" y="3663897"/>
            <a:ext cx="1902113" cy="3344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</a:rPr>
              <a:t>추가 기능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428ECA-37B5-4115-BDDB-98B419B60D49}"/>
              </a:ext>
            </a:extLst>
          </p:cNvPr>
          <p:cNvSpPr txBox="1"/>
          <p:nvPr/>
        </p:nvSpPr>
        <p:spPr>
          <a:xfrm>
            <a:off x="2995819" y="3663897"/>
            <a:ext cx="1902113" cy="3344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chemeClr val="bg1"/>
                </a:solidFill>
                <a:latin typeface="Georgia" panose="02040502050405020303" pitchFamily="18" charset="0"/>
              </a:rPr>
              <a:t>조회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</a:rPr>
              <a:t> 기능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05291C-3123-446B-B0D3-00C6807E7B79}"/>
              </a:ext>
            </a:extLst>
          </p:cNvPr>
          <p:cNvSpPr txBox="1"/>
          <p:nvPr/>
        </p:nvSpPr>
        <p:spPr>
          <a:xfrm>
            <a:off x="5186569" y="3663897"/>
            <a:ext cx="1902113" cy="3344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</a:rPr>
              <a:t>수정 기능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6C217A-2B35-4FDA-B8C6-C5C160E09EB2}"/>
              </a:ext>
            </a:extLst>
          </p:cNvPr>
          <p:cNvSpPr txBox="1"/>
          <p:nvPr/>
        </p:nvSpPr>
        <p:spPr>
          <a:xfrm>
            <a:off x="7405894" y="3663897"/>
            <a:ext cx="1902113" cy="3344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</a:rPr>
              <a:t>계산 기능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A108FD-A73C-4FB7-8EE0-950B7F4967D2}"/>
              </a:ext>
            </a:extLst>
          </p:cNvPr>
          <p:cNvSpPr txBox="1"/>
          <p:nvPr/>
        </p:nvSpPr>
        <p:spPr>
          <a:xfrm>
            <a:off x="9529969" y="3663897"/>
            <a:ext cx="1902113" cy="3344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chemeClr val="bg1"/>
                </a:solidFill>
                <a:latin typeface="Georgia" panose="02040502050405020303" pitchFamily="18" charset="0"/>
              </a:rPr>
              <a:t>기타 기능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48E347-F857-4E16-8598-B968A4777D55}"/>
              </a:ext>
            </a:extLst>
          </p:cNvPr>
          <p:cNvGrpSpPr/>
          <p:nvPr/>
        </p:nvGrpSpPr>
        <p:grpSpPr>
          <a:xfrm>
            <a:off x="1515165" y="3192635"/>
            <a:ext cx="360363" cy="361950"/>
            <a:chOff x="1515165" y="2965103"/>
            <a:chExt cx="360363" cy="36195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E1BBF7-196F-43C9-ADBF-2A5791A259F4}"/>
                </a:ext>
              </a:extLst>
            </p:cNvPr>
            <p:cNvSpPr/>
            <p:nvPr/>
          </p:nvSpPr>
          <p:spPr>
            <a:xfrm>
              <a:off x="1559073" y="3004790"/>
              <a:ext cx="282575" cy="282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Freeform 62">
              <a:extLst>
                <a:ext uri="{FF2B5EF4-FFF2-40B4-BE49-F238E27FC236}">
                  <a16:creationId xmlns:a16="http://schemas.microsoft.com/office/drawing/2014/main" id="{3D1B4903-73D6-49C3-8C54-BEA1737EC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5165" y="2965103"/>
              <a:ext cx="360363" cy="361950"/>
            </a:xfrm>
            <a:custGeom>
              <a:avLst/>
              <a:gdLst>
                <a:gd name="T0" fmla="*/ 94 w 96"/>
                <a:gd name="T1" fmla="*/ 0 h 96"/>
                <a:gd name="T2" fmla="*/ 2 w 96"/>
                <a:gd name="T3" fmla="*/ 0 h 96"/>
                <a:gd name="T4" fmla="*/ 0 w 96"/>
                <a:gd name="T5" fmla="*/ 2 h 96"/>
                <a:gd name="T6" fmla="*/ 0 w 96"/>
                <a:gd name="T7" fmla="*/ 94 h 96"/>
                <a:gd name="T8" fmla="*/ 2 w 96"/>
                <a:gd name="T9" fmla="*/ 96 h 96"/>
                <a:gd name="T10" fmla="*/ 94 w 96"/>
                <a:gd name="T11" fmla="*/ 96 h 96"/>
                <a:gd name="T12" fmla="*/ 96 w 96"/>
                <a:gd name="T13" fmla="*/ 94 h 96"/>
                <a:gd name="T14" fmla="*/ 96 w 96"/>
                <a:gd name="T15" fmla="*/ 2 h 96"/>
                <a:gd name="T16" fmla="*/ 94 w 96"/>
                <a:gd name="T17" fmla="*/ 0 h 96"/>
                <a:gd name="T18" fmla="*/ 73 w 96"/>
                <a:gd name="T19" fmla="*/ 61 h 96"/>
                <a:gd name="T20" fmla="*/ 72 w 96"/>
                <a:gd name="T21" fmla="*/ 62 h 96"/>
                <a:gd name="T22" fmla="*/ 71 w 96"/>
                <a:gd name="T23" fmla="*/ 61 h 96"/>
                <a:gd name="T24" fmla="*/ 48 w 96"/>
                <a:gd name="T25" fmla="*/ 39 h 96"/>
                <a:gd name="T26" fmla="*/ 25 w 96"/>
                <a:gd name="T27" fmla="*/ 61 h 96"/>
                <a:gd name="T28" fmla="*/ 23 w 96"/>
                <a:gd name="T29" fmla="*/ 61 h 96"/>
                <a:gd name="T30" fmla="*/ 23 w 96"/>
                <a:gd name="T31" fmla="*/ 59 h 96"/>
                <a:gd name="T32" fmla="*/ 47 w 96"/>
                <a:gd name="T33" fmla="*/ 35 h 96"/>
                <a:gd name="T34" fmla="*/ 49 w 96"/>
                <a:gd name="T35" fmla="*/ 35 h 96"/>
                <a:gd name="T36" fmla="*/ 73 w 96"/>
                <a:gd name="T37" fmla="*/ 59 h 96"/>
                <a:gd name="T38" fmla="*/ 73 w 96"/>
                <a:gd name="T39" fmla="*/ 6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6" h="96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5"/>
                    <a:pt x="1" y="96"/>
                    <a:pt x="2" y="96"/>
                  </a:cubicBezTo>
                  <a:cubicBezTo>
                    <a:pt x="94" y="96"/>
                    <a:pt x="94" y="96"/>
                    <a:pt x="94" y="96"/>
                  </a:cubicBezTo>
                  <a:cubicBezTo>
                    <a:pt x="95" y="96"/>
                    <a:pt x="96" y="95"/>
                    <a:pt x="96" y="94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  <a:moveTo>
                    <a:pt x="73" y="61"/>
                  </a:moveTo>
                  <a:cubicBezTo>
                    <a:pt x="73" y="62"/>
                    <a:pt x="73" y="62"/>
                    <a:pt x="72" y="62"/>
                  </a:cubicBezTo>
                  <a:cubicBezTo>
                    <a:pt x="72" y="62"/>
                    <a:pt x="71" y="62"/>
                    <a:pt x="71" y="61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2"/>
                    <a:pt x="23" y="62"/>
                    <a:pt x="23" y="61"/>
                  </a:cubicBezTo>
                  <a:cubicBezTo>
                    <a:pt x="22" y="61"/>
                    <a:pt x="22" y="59"/>
                    <a:pt x="23" y="59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4"/>
                    <a:pt x="49" y="34"/>
                    <a:pt x="49" y="35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4" y="59"/>
                    <a:pt x="74" y="61"/>
                    <a:pt x="73" y="61"/>
                  </a:cubicBezTo>
                  <a:close/>
                </a:path>
              </a:pathLst>
            </a:custGeom>
            <a:solidFill>
              <a:srgbClr val="E898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3044FF-9C54-41F9-AA15-2F10F9110E9E}"/>
              </a:ext>
            </a:extLst>
          </p:cNvPr>
          <p:cNvGrpSpPr/>
          <p:nvPr/>
        </p:nvGrpSpPr>
        <p:grpSpPr>
          <a:xfrm>
            <a:off x="5927027" y="3192635"/>
            <a:ext cx="360363" cy="361950"/>
            <a:chOff x="1515165" y="2965103"/>
            <a:chExt cx="360363" cy="36195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48B1FB-85AB-442B-B33D-A0F053BE2E01}"/>
                </a:ext>
              </a:extLst>
            </p:cNvPr>
            <p:cNvSpPr/>
            <p:nvPr/>
          </p:nvSpPr>
          <p:spPr>
            <a:xfrm>
              <a:off x="1559073" y="3004790"/>
              <a:ext cx="282575" cy="282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Freeform 62">
              <a:extLst>
                <a:ext uri="{FF2B5EF4-FFF2-40B4-BE49-F238E27FC236}">
                  <a16:creationId xmlns:a16="http://schemas.microsoft.com/office/drawing/2014/main" id="{00FC6074-E845-49D6-90B5-1B33C715B8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5165" y="2965103"/>
              <a:ext cx="360363" cy="361950"/>
            </a:xfrm>
            <a:custGeom>
              <a:avLst/>
              <a:gdLst>
                <a:gd name="T0" fmla="*/ 94 w 96"/>
                <a:gd name="T1" fmla="*/ 0 h 96"/>
                <a:gd name="T2" fmla="*/ 2 w 96"/>
                <a:gd name="T3" fmla="*/ 0 h 96"/>
                <a:gd name="T4" fmla="*/ 0 w 96"/>
                <a:gd name="T5" fmla="*/ 2 h 96"/>
                <a:gd name="T6" fmla="*/ 0 w 96"/>
                <a:gd name="T7" fmla="*/ 94 h 96"/>
                <a:gd name="T8" fmla="*/ 2 w 96"/>
                <a:gd name="T9" fmla="*/ 96 h 96"/>
                <a:gd name="T10" fmla="*/ 94 w 96"/>
                <a:gd name="T11" fmla="*/ 96 h 96"/>
                <a:gd name="T12" fmla="*/ 96 w 96"/>
                <a:gd name="T13" fmla="*/ 94 h 96"/>
                <a:gd name="T14" fmla="*/ 96 w 96"/>
                <a:gd name="T15" fmla="*/ 2 h 96"/>
                <a:gd name="T16" fmla="*/ 94 w 96"/>
                <a:gd name="T17" fmla="*/ 0 h 96"/>
                <a:gd name="T18" fmla="*/ 73 w 96"/>
                <a:gd name="T19" fmla="*/ 61 h 96"/>
                <a:gd name="T20" fmla="*/ 72 w 96"/>
                <a:gd name="T21" fmla="*/ 62 h 96"/>
                <a:gd name="T22" fmla="*/ 71 w 96"/>
                <a:gd name="T23" fmla="*/ 61 h 96"/>
                <a:gd name="T24" fmla="*/ 48 w 96"/>
                <a:gd name="T25" fmla="*/ 39 h 96"/>
                <a:gd name="T26" fmla="*/ 25 w 96"/>
                <a:gd name="T27" fmla="*/ 61 h 96"/>
                <a:gd name="T28" fmla="*/ 23 w 96"/>
                <a:gd name="T29" fmla="*/ 61 h 96"/>
                <a:gd name="T30" fmla="*/ 23 w 96"/>
                <a:gd name="T31" fmla="*/ 59 h 96"/>
                <a:gd name="T32" fmla="*/ 47 w 96"/>
                <a:gd name="T33" fmla="*/ 35 h 96"/>
                <a:gd name="T34" fmla="*/ 49 w 96"/>
                <a:gd name="T35" fmla="*/ 35 h 96"/>
                <a:gd name="T36" fmla="*/ 73 w 96"/>
                <a:gd name="T37" fmla="*/ 59 h 96"/>
                <a:gd name="T38" fmla="*/ 73 w 96"/>
                <a:gd name="T39" fmla="*/ 6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6" h="96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5"/>
                    <a:pt x="1" y="96"/>
                    <a:pt x="2" y="96"/>
                  </a:cubicBezTo>
                  <a:cubicBezTo>
                    <a:pt x="94" y="96"/>
                    <a:pt x="94" y="96"/>
                    <a:pt x="94" y="96"/>
                  </a:cubicBezTo>
                  <a:cubicBezTo>
                    <a:pt x="95" y="96"/>
                    <a:pt x="96" y="95"/>
                    <a:pt x="96" y="94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  <a:moveTo>
                    <a:pt x="73" y="61"/>
                  </a:moveTo>
                  <a:cubicBezTo>
                    <a:pt x="73" y="62"/>
                    <a:pt x="73" y="62"/>
                    <a:pt x="72" y="62"/>
                  </a:cubicBezTo>
                  <a:cubicBezTo>
                    <a:pt x="72" y="62"/>
                    <a:pt x="71" y="62"/>
                    <a:pt x="71" y="61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2"/>
                    <a:pt x="23" y="62"/>
                    <a:pt x="23" y="61"/>
                  </a:cubicBezTo>
                  <a:cubicBezTo>
                    <a:pt x="22" y="61"/>
                    <a:pt x="22" y="59"/>
                    <a:pt x="23" y="59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4"/>
                    <a:pt x="49" y="34"/>
                    <a:pt x="49" y="35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4" y="59"/>
                    <a:pt x="74" y="61"/>
                    <a:pt x="73" y="61"/>
                  </a:cubicBezTo>
                  <a:close/>
                </a:path>
              </a:pathLst>
            </a:custGeom>
            <a:solidFill>
              <a:srgbClr val="E898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E93D35-C6AA-48E4-9518-EA8597170540}"/>
              </a:ext>
            </a:extLst>
          </p:cNvPr>
          <p:cNvGrpSpPr/>
          <p:nvPr/>
        </p:nvGrpSpPr>
        <p:grpSpPr>
          <a:xfrm>
            <a:off x="10288538" y="3192635"/>
            <a:ext cx="360363" cy="361950"/>
            <a:chOff x="1515165" y="2965103"/>
            <a:chExt cx="360363" cy="36195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CA65F3-F246-4840-866E-06583E7895A4}"/>
                </a:ext>
              </a:extLst>
            </p:cNvPr>
            <p:cNvSpPr/>
            <p:nvPr/>
          </p:nvSpPr>
          <p:spPr>
            <a:xfrm>
              <a:off x="1559073" y="3004790"/>
              <a:ext cx="282575" cy="282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" name="Freeform 62">
              <a:extLst>
                <a:ext uri="{FF2B5EF4-FFF2-40B4-BE49-F238E27FC236}">
                  <a16:creationId xmlns:a16="http://schemas.microsoft.com/office/drawing/2014/main" id="{0877522E-C673-466F-AA6D-9B3A50241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5165" y="2965103"/>
              <a:ext cx="360363" cy="361950"/>
            </a:xfrm>
            <a:custGeom>
              <a:avLst/>
              <a:gdLst>
                <a:gd name="T0" fmla="*/ 94 w 96"/>
                <a:gd name="T1" fmla="*/ 0 h 96"/>
                <a:gd name="T2" fmla="*/ 2 w 96"/>
                <a:gd name="T3" fmla="*/ 0 h 96"/>
                <a:gd name="T4" fmla="*/ 0 w 96"/>
                <a:gd name="T5" fmla="*/ 2 h 96"/>
                <a:gd name="T6" fmla="*/ 0 w 96"/>
                <a:gd name="T7" fmla="*/ 94 h 96"/>
                <a:gd name="T8" fmla="*/ 2 w 96"/>
                <a:gd name="T9" fmla="*/ 96 h 96"/>
                <a:gd name="T10" fmla="*/ 94 w 96"/>
                <a:gd name="T11" fmla="*/ 96 h 96"/>
                <a:gd name="T12" fmla="*/ 96 w 96"/>
                <a:gd name="T13" fmla="*/ 94 h 96"/>
                <a:gd name="T14" fmla="*/ 96 w 96"/>
                <a:gd name="T15" fmla="*/ 2 h 96"/>
                <a:gd name="T16" fmla="*/ 94 w 96"/>
                <a:gd name="T17" fmla="*/ 0 h 96"/>
                <a:gd name="T18" fmla="*/ 73 w 96"/>
                <a:gd name="T19" fmla="*/ 61 h 96"/>
                <a:gd name="T20" fmla="*/ 72 w 96"/>
                <a:gd name="T21" fmla="*/ 62 h 96"/>
                <a:gd name="T22" fmla="*/ 71 w 96"/>
                <a:gd name="T23" fmla="*/ 61 h 96"/>
                <a:gd name="T24" fmla="*/ 48 w 96"/>
                <a:gd name="T25" fmla="*/ 39 h 96"/>
                <a:gd name="T26" fmla="*/ 25 w 96"/>
                <a:gd name="T27" fmla="*/ 61 h 96"/>
                <a:gd name="T28" fmla="*/ 23 w 96"/>
                <a:gd name="T29" fmla="*/ 61 h 96"/>
                <a:gd name="T30" fmla="*/ 23 w 96"/>
                <a:gd name="T31" fmla="*/ 59 h 96"/>
                <a:gd name="T32" fmla="*/ 47 w 96"/>
                <a:gd name="T33" fmla="*/ 35 h 96"/>
                <a:gd name="T34" fmla="*/ 49 w 96"/>
                <a:gd name="T35" fmla="*/ 35 h 96"/>
                <a:gd name="T36" fmla="*/ 73 w 96"/>
                <a:gd name="T37" fmla="*/ 59 h 96"/>
                <a:gd name="T38" fmla="*/ 73 w 96"/>
                <a:gd name="T39" fmla="*/ 6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6" h="96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5"/>
                    <a:pt x="1" y="96"/>
                    <a:pt x="2" y="96"/>
                  </a:cubicBezTo>
                  <a:cubicBezTo>
                    <a:pt x="94" y="96"/>
                    <a:pt x="94" y="96"/>
                    <a:pt x="94" y="96"/>
                  </a:cubicBezTo>
                  <a:cubicBezTo>
                    <a:pt x="95" y="96"/>
                    <a:pt x="96" y="95"/>
                    <a:pt x="96" y="94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  <a:moveTo>
                    <a:pt x="73" y="61"/>
                  </a:moveTo>
                  <a:cubicBezTo>
                    <a:pt x="73" y="62"/>
                    <a:pt x="73" y="62"/>
                    <a:pt x="72" y="62"/>
                  </a:cubicBezTo>
                  <a:cubicBezTo>
                    <a:pt x="72" y="62"/>
                    <a:pt x="71" y="62"/>
                    <a:pt x="71" y="61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2"/>
                    <a:pt x="23" y="62"/>
                    <a:pt x="23" y="61"/>
                  </a:cubicBezTo>
                  <a:cubicBezTo>
                    <a:pt x="22" y="61"/>
                    <a:pt x="22" y="59"/>
                    <a:pt x="23" y="59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4"/>
                    <a:pt x="49" y="34"/>
                    <a:pt x="49" y="35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4" y="59"/>
                    <a:pt x="74" y="61"/>
                    <a:pt x="73" y="61"/>
                  </a:cubicBezTo>
                  <a:close/>
                </a:path>
              </a:pathLst>
            </a:custGeom>
            <a:solidFill>
              <a:srgbClr val="E898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3D471A-1F15-4FD7-8AB4-4FE6127B973F}"/>
              </a:ext>
            </a:extLst>
          </p:cNvPr>
          <p:cNvGrpSpPr/>
          <p:nvPr/>
        </p:nvGrpSpPr>
        <p:grpSpPr>
          <a:xfrm flipV="1">
            <a:off x="3764783" y="4129126"/>
            <a:ext cx="360363" cy="361950"/>
            <a:chOff x="1515165" y="2965103"/>
            <a:chExt cx="360363" cy="36195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F9F94E8-2F5E-40B5-B17F-0E12261D93A8}"/>
                </a:ext>
              </a:extLst>
            </p:cNvPr>
            <p:cNvSpPr/>
            <p:nvPr/>
          </p:nvSpPr>
          <p:spPr>
            <a:xfrm>
              <a:off x="1559073" y="3004790"/>
              <a:ext cx="282575" cy="282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0A7C7A10-CB66-4A90-B3A1-0023A8BCF4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5165" y="2965103"/>
              <a:ext cx="360363" cy="361950"/>
            </a:xfrm>
            <a:custGeom>
              <a:avLst/>
              <a:gdLst>
                <a:gd name="T0" fmla="*/ 94 w 96"/>
                <a:gd name="T1" fmla="*/ 0 h 96"/>
                <a:gd name="T2" fmla="*/ 2 w 96"/>
                <a:gd name="T3" fmla="*/ 0 h 96"/>
                <a:gd name="T4" fmla="*/ 0 w 96"/>
                <a:gd name="T5" fmla="*/ 2 h 96"/>
                <a:gd name="T6" fmla="*/ 0 w 96"/>
                <a:gd name="T7" fmla="*/ 94 h 96"/>
                <a:gd name="T8" fmla="*/ 2 w 96"/>
                <a:gd name="T9" fmla="*/ 96 h 96"/>
                <a:gd name="T10" fmla="*/ 94 w 96"/>
                <a:gd name="T11" fmla="*/ 96 h 96"/>
                <a:gd name="T12" fmla="*/ 96 w 96"/>
                <a:gd name="T13" fmla="*/ 94 h 96"/>
                <a:gd name="T14" fmla="*/ 96 w 96"/>
                <a:gd name="T15" fmla="*/ 2 h 96"/>
                <a:gd name="T16" fmla="*/ 94 w 96"/>
                <a:gd name="T17" fmla="*/ 0 h 96"/>
                <a:gd name="T18" fmla="*/ 73 w 96"/>
                <a:gd name="T19" fmla="*/ 61 h 96"/>
                <a:gd name="T20" fmla="*/ 72 w 96"/>
                <a:gd name="T21" fmla="*/ 62 h 96"/>
                <a:gd name="T22" fmla="*/ 71 w 96"/>
                <a:gd name="T23" fmla="*/ 61 h 96"/>
                <a:gd name="T24" fmla="*/ 48 w 96"/>
                <a:gd name="T25" fmla="*/ 39 h 96"/>
                <a:gd name="T26" fmla="*/ 25 w 96"/>
                <a:gd name="T27" fmla="*/ 61 h 96"/>
                <a:gd name="T28" fmla="*/ 23 w 96"/>
                <a:gd name="T29" fmla="*/ 61 h 96"/>
                <a:gd name="T30" fmla="*/ 23 w 96"/>
                <a:gd name="T31" fmla="*/ 59 h 96"/>
                <a:gd name="T32" fmla="*/ 47 w 96"/>
                <a:gd name="T33" fmla="*/ 35 h 96"/>
                <a:gd name="T34" fmla="*/ 49 w 96"/>
                <a:gd name="T35" fmla="*/ 35 h 96"/>
                <a:gd name="T36" fmla="*/ 73 w 96"/>
                <a:gd name="T37" fmla="*/ 59 h 96"/>
                <a:gd name="T38" fmla="*/ 73 w 96"/>
                <a:gd name="T39" fmla="*/ 6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6" h="96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5"/>
                    <a:pt x="1" y="96"/>
                    <a:pt x="2" y="96"/>
                  </a:cubicBezTo>
                  <a:cubicBezTo>
                    <a:pt x="94" y="96"/>
                    <a:pt x="94" y="96"/>
                    <a:pt x="94" y="96"/>
                  </a:cubicBezTo>
                  <a:cubicBezTo>
                    <a:pt x="95" y="96"/>
                    <a:pt x="96" y="95"/>
                    <a:pt x="96" y="94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  <a:moveTo>
                    <a:pt x="73" y="61"/>
                  </a:moveTo>
                  <a:cubicBezTo>
                    <a:pt x="73" y="62"/>
                    <a:pt x="73" y="62"/>
                    <a:pt x="72" y="62"/>
                  </a:cubicBezTo>
                  <a:cubicBezTo>
                    <a:pt x="72" y="62"/>
                    <a:pt x="71" y="62"/>
                    <a:pt x="71" y="61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2"/>
                    <a:pt x="23" y="62"/>
                    <a:pt x="23" y="61"/>
                  </a:cubicBezTo>
                  <a:cubicBezTo>
                    <a:pt x="22" y="61"/>
                    <a:pt x="22" y="59"/>
                    <a:pt x="23" y="59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4"/>
                    <a:pt x="49" y="34"/>
                    <a:pt x="49" y="35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4" y="59"/>
                    <a:pt x="74" y="61"/>
                    <a:pt x="73" y="61"/>
                  </a:cubicBezTo>
                  <a:close/>
                </a:path>
              </a:pathLst>
            </a:custGeom>
            <a:solidFill>
              <a:srgbClr val="E898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AE9DA23-8244-400F-964C-2417E529EE3A}"/>
              </a:ext>
            </a:extLst>
          </p:cNvPr>
          <p:cNvGrpSpPr/>
          <p:nvPr/>
        </p:nvGrpSpPr>
        <p:grpSpPr>
          <a:xfrm flipV="1">
            <a:off x="8126294" y="4129126"/>
            <a:ext cx="360363" cy="361950"/>
            <a:chOff x="1515165" y="2965103"/>
            <a:chExt cx="360363" cy="3619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FE067BE-E152-4296-9721-23BF7B94A6E0}"/>
                </a:ext>
              </a:extLst>
            </p:cNvPr>
            <p:cNvSpPr/>
            <p:nvPr/>
          </p:nvSpPr>
          <p:spPr>
            <a:xfrm>
              <a:off x="1559073" y="3004790"/>
              <a:ext cx="282575" cy="282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0" name="Freeform 62">
              <a:extLst>
                <a:ext uri="{FF2B5EF4-FFF2-40B4-BE49-F238E27FC236}">
                  <a16:creationId xmlns:a16="http://schemas.microsoft.com/office/drawing/2014/main" id="{B79E6354-B2EC-4E1A-9C51-16E63181E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5165" y="2965103"/>
              <a:ext cx="360363" cy="361950"/>
            </a:xfrm>
            <a:custGeom>
              <a:avLst/>
              <a:gdLst>
                <a:gd name="T0" fmla="*/ 94 w 96"/>
                <a:gd name="T1" fmla="*/ 0 h 96"/>
                <a:gd name="T2" fmla="*/ 2 w 96"/>
                <a:gd name="T3" fmla="*/ 0 h 96"/>
                <a:gd name="T4" fmla="*/ 0 w 96"/>
                <a:gd name="T5" fmla="*/ 2 h 96"/>
                <a:gd name="T6" fmla="*/ 0 w 96"/>
                <a:gd name="T7" fmla="*/ 94 h 96"/>
                <a:gd name="T8" fmla="*/ 2 w 96"/>
                <a:gd name="T9" fmla="*/ 96 h 96"/>
                <a:gd name="T10" fmla="*/ 94 w 96"/>
                <a:gd name="T11" fmla="*/ 96 h 96"/>
                <a:gd name="T12" fmla="*/ 96 w 96"/>
                <a:gd name="T13" fmla="*/ 94 h 96"/>
                <a:gd name="T14" fmla="*/ 96 w 96"/>
                <a:gd name="T15" fmla="*/ 2 h 96"/>
                <a:gd name="T16" fmla="*/ 94 w 96"/>
                <a:gd name="T17" fmla="*/ 0 h 96"/>
                <a:gd name="T18" fmla="*/ 73 w 96"/>
                <a:gd name="T19" fmla="*/ 61 h 96"/>
                <a:gd name="T20" fmla="*/ 72 w 96"/>
                <a:gd name="T21" fmla="*/ 62 h 96"/>
                <a:gd name="T22" fmla="*/ 71 w 96"/>
                <a:gd name="T23" fmla="*/ 61 h 96"/>
                <a:gd name="T24" fmla="*/ 48 w 96"/>
                <a:gd name="T25" fmla="*/ 39 h 96"/>
                <a:gd name="T26" fmla="*/ 25 w 96"/>
                <a:gd name="T27" fmla="*/ 61 h 96"/>
                <a:gd name="T28" fmla="*/ 23 w 96"/>
                <a:gd name="T29" fmla="*/ 61 h 96"/>
                <a:gd name="T30" fmla="*/ 23 w 96"/>
                <a:gd name="T31" fmla="*/ 59 h 96"/>
                <a:gd name="T32" fmla="*/ 47 w 96"/>
                <a:gd name="T33" fmla="*/ 35 h 96"/>
                <a:gd name="T34" fmla="*/ 49 w 96"/>
                <a:gd name="T35" fmla="*/ 35 h 96"/>
                <a:gd name="T36" fmla="*/ 73 w 96"/>
                <a:gd name="T37" fmla="*/ 59 h 96"/>
                <a:gd name="T38" fmla="*/ 73 w 96"/>
                <a:gd name="T39" fmla="*/ 6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6" h="96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5"/>
                    <a:pt x="1" y="96"/>
                    <a:pt x="2" y="96"/>
                  </a:cubicBezTo>
                  <a:cubicBezTo>
                    <a:pt x="94" y="96"/>
                    <a:pt x="94" y="96"/>
                    <a:pt x="94" y="96"/>
                  </a:cubicBezTo>
                  <a:cubicBezTo>
                    <a:pt x="95" y="96"/>
                    <a:pt x="96" y="95"/>
                    <a:pt x="96" y="94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  <a:moveTo>
                    <a:pt x="73" y="61"/>
                  </a:moveTo>
                  <a:cubicBezTo>
                    <a:pt x="73" y="62"/>
                    <a:pt x="73" y="62"/>
                    <a:pt x="72" y="62"/>
                  </a:cubicBezTo>
                  <a:cubicBezTo>
                    <a:pt x="72" y="62"/>
                    <a:pt x="71" y="62"/>
                    <a:pt x="71" y="61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2"/>
                    <a:pt x="23" y="62"/>
                    <a:pt x="23" y="61"/>
                  </a:cubicBezTo>
                  <a:cubicBezTo>
                    <a:pt x="22" y="61"/>
                    <a:pt x="22" y="59"/>
                    <a:pt x="23" y="59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4"/>
                    <a:pt x="49" y="34"/>
                    <a:pt x="49" y="35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4" y="59"/>
                    <a:pt x="74" y="61"/>
                    <a:pt x="73" y="61"/>
                  </a:cubicBezTo>
                  <a:close/>
                </a:path>
              </a:pathLst>
            </a:custGeom>
            <a:solidFill>
              <a:srgbClr val="E898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7C2C134-DFB1-4F59-82D7-09DAD9E399E4}"/>
              </a:ext>
            </a:extLst>
          </p:cNvPr>
          <p:cNvSpPr txBox="1"/>
          <p:nvPr/>
        </p:nvSpPr>
        <p:spPr>
          <a:xfrm>
            <a:off x="557095" y="1584544"/>
            <a:ext cx="3251596" cy="147732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희인</a:t>
            </a:r>
            <a:r>
              <a:rPr lang="en-US" altLang="ko-KR" sz="16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&amp;</a:t>
            </a:r>
            <a:r>
              <a:rPr lang="ko-KR" altLang="en-US" sz="16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현지</a:t>
            </a:r>
            <a:endParaRPr lang="en-US" altLang="ko-KR" sz="16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 추가 정보 기입 시 실수나 잘 못 입력하면 </a:t>
            </a:r>
            <a:r>
              <a:rPr lang="ko-KR" altLang="en-US" sz="1600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에러가나서</a:t>
            </a:r>
            <a:r>
              <a:rPr lang="ko-KR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처음부터 다시 해야 한다</a:t>
            </a:r>
            <a:r>
              <a:rPr lang="en-US" altLang="ko-KR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 lvl="0" algn="ctr"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</a:rPr>
              <a:t>현지</a:t>
            </a:r>
            <a:endParaRPr lang="en-US" altLang="ko-KR" sz="16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600" dirty="0" smtClean="0"/>
              <a:t>성별을 </a:t>
            </a:r>
            <a:r>
              <a:rPr lang="ko-KR" altLang="en-US" sz="1600" dirty="0"/>
              <a:t>기입하는 란이 </a:t>
            </a:r>
            <a:r>
              <a:rPr lang="ko-KR" altLang="en-US" sz="1600" dirty="0" smtClean="0"/>
              <a:t>없다</a:t>
            </a:r>
            <a:r>
              <a:rPr lang="en-US" altLang="ko-KR" sz="1600" dirty="0" smtClean="0"/>
              <a:t>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FEA30F-0435-4779-B56F-055938ADC40F}"/>
              </a:ext>
            </a:extLst>
          </p:cNvPr>
          <p:cNvSpPr txBox="1"/>
          <p:nvPr/>
        </p:nvSpPr>
        <p:spPr>
          <a:xfrm>
            <a:off x="4521200" y="1092101"/>
            <a:ext cx="3095690" cy="196977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 anchorCtr="0">
            <a:spAutoFit/>
          </a:bodyPr>
          <a:lstStyle/>
          <a:p>
            <a:pPr lvl="0" algn="ctr">
              <a:defRPr/>
            </a:pPr>
            <a:r>
              <a:rPr kumimoji="0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</a:rPr>
              <a:t>희인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</a:endParaRPr>
          </a:p>
          <a:p>
            <a:pPr lvl="0" algn="ctr">
              <a:defRPr/>
            </a:pPr>
            <a:r>
              <a:rPr lang="ko-KR" altLang="en-US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수정 </a:t>
            </a:r>
            <a:r>
              <a:rPr lang="ko-KR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 수정이 되었다는 확인 문구가 떴으면 더 좋았을 것 같다</a:t>
            </a:r>
            <a:r>
              <a:rPr lang="en-US" altLang="ko-KR" sz="1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altLang="ko-KR" sz="16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0" algn="ctr"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</a:rPr>
              <a:t>봄비</a:t>
            </a:r>
            <a:endParaRPr lang="en-US" altLang="ko-KR" sz="1600" b="1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600" dirty="0" smtClean="0"/>
              <a:t>수정하기에서 </a:t>
            </a:r>
            <a:r>
              <a:rPr lang="ko-KR" altLang="en-US" sz="1600" dirty="0" err="1"/>
              <a:t>강사레벨을</a:t>
            </a:r>
            <a:r>
              <a:rPr lang="ko-KR" altLang="en-US" sz="1600" dirty="0"/>
              <a:t> 누르면 </a:t>
            </a:r>
            <a:r>
              <a:rPr lang="ko-KR" altLang="en-US" sz="1600" dirty="0" err="1" smtClean="0"/>
              <a:t>강사레벨</a:t>
            </a:r>
            <a:r>
              <a:rPr lang="ko-KR" altLang="en-US" sz="1600" dirty="0" smtClean="0"/>
              <a:t> 보기가 뜨지 않아 뭐로 변경할 지 </a:t>
            </a:r>
            <a:r>
              <a:rPr lang="ko-KR" altLang="en-US" sz="1600" dirty="0" err="1" smtClean="0"/>
              <a:t>위에를</a:t>
            </a:r>
            <a:r>
              <a:rPr lang="ko-KR" altLang="en-US" sz="1600" dirty="0" smtClean="0"/>
              <a:t> 봐야 한다는 점이 아쉽다</a:t>
            </a:r>
            <a:r>
              <a:rPr lang="en-US" altLang="ko-KR" sz="1600" dirty="0" smtClean="0"/>
              <a:t>.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F9E917-90E9-4DDB-9A83-BC81CEF6EF7A}"/>
              </a:ext>
            </a:extLst>
          </p:cNvPr>
          <p:cNvSpPr txBox="1"/>
          <p:nvPr/>
        </p:nvSpPr>
        <p:spPr>
          <a:xfrm>
            <a:off x="9399776" y="1830766"/>
            <a:ext cx="2177738" cy="123110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</a:rPr>
              <a:t>봄비</a:t>
            </a:r>
            <a:endParaRPr kumimoji="0" lang="en-US" altLang="ko-KR" sz="1600" b="0" i="0" u="none" strike="noStrike" kern="0" cap="none" spc="0" normalizeH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</a:rPr>
              <a:t>이름과 </a:t>
            </a:r>
            <a:r>
              <a:rPr kumimoji="0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</a:rPr>
              <a:t>회원번호로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</a:rPr>
              <a:t> 조회 시 각각 </a:t>
            </a:r>
            <a:r>
              <a:rPr kumimoji="0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</a:rPr>
              <a:t>엔터를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</a:rPr>
              <a:t> 눌러서 조회를 해야 하는 점이 아쉽다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</a:rPr>
              <a:t>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9C1B28-4191-40AE-9E74-76F46C07B8E4}"/>
              </a:ext>
            </a:extLst>
          </p:cNvPr>
          <p:cNvSpPr txBox="1"/>
          <p:nvPr/>
        </p:nvSpPr>
        <p:spPr>
          <a:xfrm>
            <a:off x="7189976" y="4627732"/>
            <a:ext cx="2177738" cy="123110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</a:rPr>
              <a:t>봄비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</a:rPr>
              <a:t>결과값만 나오지 않고 간단한 식 정도의 설명도 같이 출력 됐으면 좋았을 것 같다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</a:rPr>
              <a:t>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9C1B28-4191-40AE-9E74-76F46C07B8E4}"/>
              </a:ext>
            </a:extLst>
          </p:cNvPr>
          <p:cNvSpPr txBox="1"/>
          <p:nvPr/>
        </p:nvSpPr>
        <p:spPr>
          <a:xfrm>
            <a:off x="2467028" y="4627732"/>
            <a:ext cx="2955872" cy="196977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 anchorCtr="0">
            <a:spAutoFit/>
          </a:bodyPr>
          <a:lstStyle/>
          <a:p>
            <a:pPr lvl="0" algn="ctr">
              <a:defRPr/>
            </a:pPr>
            <a:r>
              <a:rPr kumimoji="0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</a:rPr>
              <a:t>희인</a:t>
            </a:r>
            <a:endParaRPr lang="en-US" altLang="ko-KR" sz="16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600" dirty="0" smtClean="0"/>
              <a:t>전체 </a:t>
            </a:r>
            <a:r>
              <a:rPr lang="ko-KR" altLang="en-US" sz="1600" dirty="0"/>
              <a:t>조회를 할 때 회원 목록만 확인 할 수 있는 기능이 없어서 </a:t>
            </a:r>
            <a:r>
              <a:rPr lang="ko-KR" altLang="en-US" sz="1600" dirty="0" smtClean="0"/>
              <a:t>아쉽다</a:t>
            </a:r>
            <a:r>
              <a:rPr lang="en-US" altLang="ko-KR" sz="1600" dirty="0" smtClean="0"/>
              <a:t>.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</a:rPr>
              <a:t>회원 목록만 확인 할 수 있는 기능도 있었으면 좋았을 것 같다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</a:rPr>
              <a:t>.</a:t>
            </a:r>
          </a:p>
          <a:p>
            <a:pPr lvl="0" algn="ctr">
              <a:defRPr/>
            </a:pPr>
            <a:r>
              <a:rPr lang="ko-KR" altLang="en-US" sz="1600" dirty="0" smtClean="0"/>
              <a:t>조회를 </a:t>
            </a:r>
            <a:r>
              <a:rPr lang="ko-KR" altLang="en-US" sz="1600" dirty="0"/>
              <a:t>할 때 모음 순서로 </a:t>
            </a:r>
            <a:r>
              <a:rPr lang="ko-KR" altLang="en-US" sz="1600" dirty="0" smtClean="0"/>
              <a:t>조회가 되었으면 좋겠다</a:t>
            </a:r>
            <a:r>
              <a:rPr lang="en-US" altLang="ko-KR" sz="1600" dirty="0" smtClean="0"/>
              <a:t>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291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text, computer, computer, indoor&#10;&#10;Description automatically generated">
            <a:extLst>
              <a:ext uri="{FF2B5EF4-FFF2-40B4-BE49-F238E27FC236}">
                <a16:creationId xmlns:a16="http://schemas.microsoft.com/office/drawing/2014/main" id="{FF97AC7D-0639-4E0D-B768-E4425D1644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r="1235" b="28422"/>
          <a:stretch/>
        </p:blipFill>
        <p:spPr>
          <a:xfrm>
            <a:off x="0" y="0"/>
            <a:ext cx="12192000" cy="58912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22399B-2B49-49F8-963B-36B1C45938A6}"/>
              </a:ext>
            </a:extLst>
          </p:cNvPr>
          <p:cNvSpPr/>
          <p:nvPr/>
        </p:nvSpPr>
        <p:spPr>
          <a:xfrm>
            <a:off x="0" y="0"/>
            <a:ext cx="12192000" cy="5891290"/>
          </a:xfrm>
          <a:prstGeom prst="rect">
            <a:avLst/>
          </a:prstGeom>
          <a:solidFill>
            <a:srgbClr val="6A8ED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B6B30E-1C59-4913-AA0A-144DBBE50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725" y="3825158"/>
            <a:ext cx="9144000" cy="1655763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solidFill>
                  <a:schemeClr val="bg1"/>
                </a:solidFill>
                <a:latin typeface="+mn-lt"/>
              </a:rPr>
              <a:t>THANK YOU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BA55BB-8FD0-449A-8E8E-89EFCD41D102}"/>
              </a:ext>
            </a:extLst>
          </p:cNvPr>
          <p:cNvGrpSpPr/>
          <p:nvPr/>
        </p:nvGrpSpPr>
        <p:grpSpPr>
          <a:xfrm>
            <a:off x="160865" y="160649"/>
            <a:ext cx="463997" cy="481709"/>
            <a:chOff x="231328" y="335431"/>
            <a:chExt cx="463997" cy="481709"/>
          </a:xfrm>
          <a:solidFill>
            <a:srgbClr val="2741CC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33894-3CDE-4864-BCC5-6A773D3C4B9C}"/>
                </a:ext>
              </a:extLst>
            </p:cNvPr>
            <p:cNvGrpSpPr/>
            <p:nvPr/>
          </p:nvGrpSpPr>
          <p:grpSpPr>
            <a:xfrm>
              <a:off x="231328" y="335431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8AADAD8-977A-46F2-A710-27A19494427A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6F8FA7B-AC68-4D33-8E9A-0434FD268E4D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C5E0654-2B87-4FF3-9792-E6C7CA85CFC5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EE834FE-0AE0-4C52-9EA1-44BA406B0A8D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BDE713C-7AA5-4D84-91D0-52F6BE10DBBB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D534B1D-5520-459C-99E5-75307E44ADCE}"/>
                </a:ext>
              </a:extLst>
            </p:cNvPr>
            <p:cNvGrpSpPr/>
            <p:nvPr/>
          </p:nvGrpSpPr>
          <p:grpSpPr>
            <a:xfrm>
              <a:off x="231328" y="446144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03632E5-9B50-4D3A-91FD-5636794DBCC3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1787D73-3564-4699-83C3-4CFB1C540469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E262B48-A5AC-455D-85DB-28CA33841D54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4859213-FF5E-4FC8-A6C6-524768B45CC9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8ED1C5F-958D-455C-9A0E-48D27C951099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51BCDD-E352-418D-A0D2-A3D192FE4403}"/>
                </a:ext>
              </a:extLst>
            </p:cNvPr>
            <p:cNvGrpSpPr/>
            <p:nvPr/>
          </p:nvGrpSpPr>
          <p:grpSpPr>
            <a:xfrm>
              <a:off x="231328" y="556857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F922915-1EFE-4B4E-9732-B3CD0BAFB80A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996CC6C-CD66-414D-A461-A199CF3AEFEC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2E1B0B1-D4F4-4FA4-8150-76ADE4FBFA73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8077314-3B66-4776-ACE1-450FE9DAC7C1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5D78130-1BD0-4870-84AE-31A14D9BFF7A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9F86778-BF84-46CE-9108-DC571E2BBF89}"/>
                </a:ext>
              </a:extLst>
            </p:cNvPr>
            <p:cNvGrpSpPr/>
            <p:nvPr/>
          </p:nvGrpSpPr>
          <p:grpSpPr>
            <a:xfrm>
              <a:off x="231328" y="667570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C2DD789-6DC0-4EC5-BEF5-B7D3E2DB9694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39941ED-1699-4B28-8DA5-C57BBC5F0526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2A7234B-681B-449D-8EB0-55849C044DDF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0D2E69F-7EF8-4CC1-89AB-BDACDCA0385C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11C9AA5-1642-46B9-B8D6-98C39BC3F212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62F40D8-9420-480D-97BD-34B9EE328444}"/>
                </a:ext>
              </a:extLst>
            </p:cNvPr>
            <p:cNvGrpSpPr/>
            <p:nvPr/>
          </p:nvGrpSpPr>
          <p:grpSpPr>
            <a:xfrm>
              <a:off x="231328" y="778283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54D72B6-69B6-407D-94E0-C009F93C9D2A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D42B99C-0A21-4843-8357-6F3C2479E602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73C426B-AD80-4D63-921C-BB81CAC93FFC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1721DF0-ED3B-4043-BD5F-61EE6FB3FC87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4D5121F-9C65-43D6-A674-ACD10E0FEDCB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9754E1-CB1E-48F3-8A29-5BA8E357FCDE}"/>
              </a:ext>
            </a:extLst>
          </p:cNvPr>
          <p:cNvCxnSpPr>
            <a:cxnSpLocks/>
          </p:cNvCxnSpPr>
          <p:nvPr/>
        </p:nvCxnSpPr>
        <p:spPr>
          <a:xfrm>
            <a:off x="7772400" y="5067300"/>
            <a:ext cx="4457700" cy="0"/>
          </a:xfrm>
          <a:prstGeom prst="line">
            <a:avLst/>
          </a:prstGeom>
          <a:ln>
            <a:solidFill>
              <a:srgbClr val="F2D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67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382E-E4F2-4DC3-868E-BBDC5648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en-US" dirty="0"/>
          </a:p>
        </p:txBody>
      </p:sp>
      <p:pic>
        <p:nvPicPr>
          <p:cNvPr id="69" name="Picture 68" descr="A picture containing text&#10;&#10;Description automatically generated">
            <a:extLst>
              <a:ext uri="{FF2B5EF4-FFF2-40B4-BE49-F238E27FC236}">
                <a16:creationId xmlns:a16="http://schemas.microsoft.com/office/drawing/2014/main" id="{9744BA21-10FF-45FC-96CB-0A61376A4B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688" r="156" b="28155"/>
          <a:stretch/>
        </p:blipFill>
        <p:spPr>
          <a:xfrm>
            <a:off x="0" y="4243847"/>
            <a:ext cx="12192000" cy="26141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73C18DD-E765-4A03-A9B7-6F2A31E78A27}"/>
              </a:ext>
            </a:extLst>
          </p:cNvPr>
          <p:cNvSpPr/>
          <p:nvPr/>
        </p:nvSpPr>
        <p:spPr>
          <a:xfrm>
            <a:off x="1616" y="4233222"/>
            <a:ext cx="12192000" cy="2620503"/>
          </a:xfrm>
          <a:prstGeom prst="rect">
            <a:avLst/>
          </a:prstGeom>
          <a:solidFill>
            <a:srgbClr val="6A8ED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DFB332-BD12-4DA5-AB0B-F66A339D9EA2}"/>
              </a:ext>
            </a:extLst>
          </p:cNvPr>
          <p:cNvSpPr/>
          <p:nvPr/>
        </p:nvSpPr>
        <p:spPr>
          <a:xfrm>
            <a:off x="1050606" y="3634475"/>
            <a:ext cx="1240355" cy="12403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CBC398-4E29-465D-A7AB-B4A41F7A1B34}"/>
              </a:ext>
            </a:extLst>
          </p:cNvPr>
          <p:cNvSpPr/>
          <p:nvPr/>
        </p:nvSpPr>
        <p:spPr>
          <a:xfrm>
            <a:off x="1254347" y="3838216"/>
            <a:ext cx="832873" cy="832873"/>
          </a:xfrm>
          <a:prstGeom prst="ellipse">
            <a:avLst/>
          </a:prstGeom>
          <a:solidFill>
            <a:srgbClr val="E8987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5C191B-300E-44C1-96AA-9A1F6BFC3BC0}"/>
              </a:ext>
            </a:extLst>
          </p:cNvPr>
          <p:cNvSpPr/>
          <p:nvPr/>
        </p:nvSpPr>
        <p:spPr>
          <a:xfrm>
            <a:off x="3245165" y="3634475"/>
            <a:ext cx="1240355" cy="12403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34ED59B-80A5-42A1-9D05-023A15AD9138}"/>
              </a:ext>
            </a:extLst>
          </p:cNvPr>
          <p:cNvSpPr/>
          <p:nvPr/>
        </p:nvSpPr>
        <p:spPr>
          <a:xfrm>
            <a:off x="3448906" y="3838216"/>
            <a:ext cx="832873" cy="832873"/>
          </a:xfrm>
          <a:prstGeom prst="ellipse">
            <a:avLst/>
          </a:prstGeom>
          <a:solidFill>
            <a:srgbClr val="E8987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E26FBD-6463-4F11-84F7-A5128545B7F5}"/>
              </a:ext>
            </a:extLst>
          </p:cNvPr>
          <p:cNvSpPr/>
          <p:nvPr/>
        </p:nvSpPr>
        <p:spPr>
          <a:xfrm>
            <a:off x="5475823" y="3634475"/>
            <a:ext cx="1240355" cy="12403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CABC00-5989-4C06-86B0-6DEA527B0CE7}"/>
              </a:ext>
            </a:extLst>
          </p:cNvPr>
          <p:cNvSpPr/>
          <p:nvPr/>
        </p:nvSpPr>
        <p:spPr>
          <a:xfrm>
            <a:off x="5679564" y="3838216"/>
            <a:ext cx="832873" cy="832873"/>
          </a:xfrm>
          <a:prstGeom prst="ellipse">
            <a:avLst/>
          </a:prstGeom>
          <a:solidFill>
            <a:srgbClr val="E8987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ACBBDC2-94AA-44D2-89A4-94C3F11798D1}"/>
              </a:ext>
            </a:extLst>
          </p:cNvPr>
          <p:cNvSpPr/>
          <p:nvPr/>
        </p:nvSpPr>
        <p:spPr>
          <a:xfrm>
            <a:off x="7670382" y="3634475"/>
            <a:ext cx="1240355" cy="12403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C07355A-8E9A-40D0-BB06-EA9D350E2F86}"/>
              </a:ext>
            </a:extLst>
          </p:cNvPr>
          <p:cNvSpPr/>
          <p:nvPr/>
        </p:nvSpPr>
        <p:spPr>
          <a:xfrm>
            <a:off x="7874123" y="3838216"/>
            <a:ext cx="832873" cy="832873"/>
          </a:xfrm>
          <a:prstGeom prst="ellipse">
            <a:avLst/>
          </a:prstGeom>
          <a:solidFill>
            <a:srgbClr val="E8987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56878AB-496C-4320-ABD8-56C26B61125B}"/>
              </a:ext>
            </a:extLst>
          </p:cNvPr>
          <p:cNvSpPr/>
          <p:nvPr/>
        </p:nvSpPr>
        <p:spPr>
          <a:xfrm>
            <a:off x="9864941" y="3634475"/>
            <a:ext cx="1240355" cy="12403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5EF89D-FCE5-413F-84C5-F1519492CF4B}"/>
              </a:ext>
            </a:extLst>
          </p:cNvPr>
          <p:cNvSpPr/>
          <p:nvPr/>
        </p:nvSpPr>
        <p:spPr>
          <a:xfrm>
            <a:off x="10068682" y="3838216"/>
            <a:ext cx="832873" cy="832873"/>
          </a:xfrm>
          <a:prstGeom prst="ellipse">
            <a:avLst/>
          </a:prstGeom>
          <a:solidFill>
            <a:srgbClr val="E8987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52805C-2632-4AD3-A95F-7C4CC464024E}"/>
              </a:ext>
            </a:extLst>
          </p:cNvPr>
          <p:cNvSpPr/>
          <p:nvPr/>
        </p:nvSpPr>
        <p:spPr>
          <a:xfrm>
            <a:off x="737823" y="2293869"/>
            <a:ext cx="1816309" cy="100027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2000" b="1" dirty="0" smtClean="0">
                <a:latin typeface="+mj-ea"/>
                <a:ea typeface="+mj-ea"/>
              </a:rPr>
              <a:t>프로젝트 개요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ctr">
              <a:spcAft>
                <a:spcPts val="300"/>
              </a:spcAft>
            </a:pPr>
            <a:r>
              <a:rPr lang="ko-KR" altLang="en-US" sz="2000" b="1" dirty="0" smtClean="0">
                <a:latin typeface="+mj-ea"/>
                <a:ea typeface="+mj-ea"/>
              </a:rPr>
              <a:t>일정표</a:t>
            </a:r>
            <a:endParaRPr lang="en-US" altLang="ko-KR" sz="2000" b="1" dirty="0">
              <a:latin typeface="+mj-ea"/>
              <a:ea typeface="+mj-ea"/>
            </a:endParaRPr>
          </a:p>
          <a:p>
            <a:pPr algn="ctr">
              <a:spcAft>
                <a:spcPts val="300"/>
              </a:spcAft>
            </a:pPr>
            <a:r>
              <a:rPr lang="ko-KR" altLang="en-US" sz="2000" b="1" dirty="0" smtClean="0">
                <a:latin typeface="+mj-ea"/>
                <a:ea typeface="+mj-ea"/>
              </a:rPr>
              <a:t>업무분담</a:t>
            </a:r>
            <a:endParaRPr lang="en-ID" sz="2000" b="1" dirty="0">
              <a:latin typeface="+mj-ea"/>
              <a:ea typeface="+mj-ea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F9369F-8266-4940-96D0-476486E7F42A}"/>
              </a:ext>
            </a:extLst>
          </p:cNvPr>
          <p:cNvSpPr/>
          <p:nvPr/>
        </p:nvSpPr>
        <p:spPr>
          <a:xfrm>
            <a:off x="2904005" y="2704448"/>
            <a:ext cx="1816309" cy="30777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2000" b="1" dirty="0" smtClean="0">
                <a:latin typeface="+mj-ea"/>
                <a:ea typeface="+mj-ea"/>
              </a:rPr>
              <a:t>요구사항명세</a:t>
            </a:r>
            <a:endParaRPr lang="en-US" altLang="ko-KR" sz="2000" b="1" dirty="0" smtClean="0">
              <a:latin typeface="+mj-ea"/>
              <a:ea typeface="+mj-ea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BE897A-F813-4BFC-9515-542B4001A818}"/>
              </a:ext>
            </a:extLst>
          </p:cNvPr>
          <p:cNvSpPr/>
          <p:nvPr/>
        </p:nvSpPr>
        <p:spPr>
          <a:xfrm>
            <a:off x="4893021" y="2292346"/>
            <a:ext cx="2294890" cy="100027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2000" b="1" dirty="0" err="1" smtClean="0">
                <a:latin typeface="+mj-ea"/>
                <a:ea typeface="+mj-ea"/>
              </a:rPr>
              <a:t>유스케이스</a:t>
            </a:r>
            <a:endParaRPr lang="en-US" altLang="ko-KR" sz="2000" b="1" dirty="0">
              <a:latin typeface="+mj-ea"/>
              <a:ea typeface="+mj-ea"/>
            </a:endParaRPr>
          </a:p>
          <a:p>
            <a:pPr algn="ctr">
              <a:spcAft>
                <a:spcPts val="300"/>
              </a:spcAft>
            </a:pPr>
            <a:r>
              <a:rPr lang="ko-KR" altLang="en-US" sz="2000" b="1" dirty="0" smtClean="0">
                <a:latin typeface="+mj-ea"/>
                <a:ea typeface="+mj-ea"/>
              </a:rPr>
              <a:t>클래스</a:t>
            </a:r>
            <a:endParaRPr lang="en-US" altLang="ko-KR" sz="2000" b="1" dirty="0">
              <a:latin typeface="+mj-ea"/>
              <a:ea typeface="+mj-ea"/>
            </a:endParaRPr>
          </a:p>
          <a:p>
            <a:pPr algn="ctr">
              <a:spcAft>
                <a:spcPts val="300"/>
              </a:spcAft>
            </a:pPr>
            <a:r>
              <a:rPr lang="ko-KR" altLang="en-US" sz="2000" b="1" dirty="0" smtClean="0">
                <a:latin typeface="+mj-ea"/>
                <a:ea typeface="+mj-ea"/>
              </a:rPr>
              <a:t>시퀀스 </a:t>
            </a:r>
            <a:r>
              <a:rPr lang="ko-KR" altLang="en-US" sz="2000" b="1" dirty="0">
                <a:latin typeface="+mj-ea"/>
                <a:ea typeface="+mj-ea"/>
              </a:rPr>
              <a:t>다이어그램</a:t>
            </a:r>
            <a:endParaRPr lang="en-ID" altLang="ko-KR" sz="2000" b="1" dirty="0">
              <a:latin typeface="+mj-ea"/>
              <a:ea typeface="+mj-ea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7A78708-1CDE-4EB5-9E6D-EFA928161FED}"/>
              </a:ext>
            </a:extLst>
          </p:cNvPr>
          <p:cNvSpPr/>
          <p:nvPr/>
        </p:nvSpPr>
        <p:spPr>
          <a:xfrm>
            <a:off x="7360618" y="2481463"/>
            <a:ext cx="1816309" cy="65402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2000" b="1" dirty="0">
                <a:latin typeface="+mj-ea"/>
                <a:ea typeface="+mj-ea"/>
              </a:rPr>
              <a:t>코드 소스 </a:t>
            </a:r>
            <a:r>
              <a:rPr lang="ko-KR" altLang="en-US" sz="2000" b="1" dirty="0" smtClean="0">
                <a:latin typeface="+mj-ea"/>
                <a:ea typeface="+mj-ea"/>
              </a:rPr>
              <a:t>설명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ctr">
              <a:spcAft>
                <a:spcPts val="300"/>
              </a:spcAft>
            </a:pPr>
            <a:r>
              <a:rPr lang="ko-KR" altLang="en-US" sz="2000" b="1" dirty="0" err="1" smtClean="0">
                <a:latin typeface="+mj-ea"/>
                <a:ea typeface="+mj-ea"/>
              </a:rPr>
              <a:t>실행화면</a:t>
            </a:r>
            <a:endParaRPr lang="en-ID" altLang="ko-KR" sz="2000" b="1" dirty="0">
              <a:latin typeface="+mj-ea"/>
              <a:ea typeface="+mj-ea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61EDB1-91C4-41C1-BACC-A67C5CE2601B}"/>
              </a:ext>
            </a:extLst>
          </p:cNvPr>
          <p:cNvSpPr/>
          <p:nvPr/>
        </p:nvSpPr>
        <p:spPr>
          <a:xfrm>
            <a:off x="9526800" y="2503850"/>
            <a:ext cx="1816309" cy="61555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2000" b="1" dirty="0" smtClean="0">
                <a:latin typeface="+mj-ea"/>
                <a:ea typeface="+mj-ea"/>
              </a:rPr>
              <a:t>피드백 및 마무리</a:t>
            </a:r>
            <a:endParaRPr lang="en-ID" sz="2000" b="1" dirty="0">
              <a:latin typeface="+mj-ea"/>
              <a:ea typeface="+mj-e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4AA6C13-42A4-401D-9448-5B0408D3C907}"/>
              </a:ext>
            </a:extLst>
          </p:cNvPr>
          <p:cNvSpPr/>
          <p:nvPr/>
        </p:nvSpPr>
        <p:spPr>
          <a:xfrm>
            <a:off x="1174040" y="3802895"/>
            <a:ext cx="336177" cy="336177"/>
          </a:xfrm>
          <a:prstGeom prst="ellipse">
            <a:avLst/>
          </a:prstGeom>
          <a:solidFill>
            <a:srgbClr val="F2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C98C21"/>
                </a:solidFill>
                <a:latin typeface="Georgia" panose="02040502050405020303" pitchFamily="18" charset="0"/>
              </a:rPr>
              <a:t>1</a:t>
            </a:r>
            <a:endParaRPr lang="en-ID" b="1" i="1" dirty="0">
              <a:solidFill>
                <a:srgbClr val="C98C21"/>
              </a:solidFill>
              <a:latin typeface="Georgia" panose="02040502050405020303" pitchFamily="18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525030F-7898-4D61-B579-AB41B8D0F02A}"/>
              </a:ext>
            </a:extLst>
          </p:cNvPr>
          <p:cNvSpPr/>
          <p:nvPr/>
        </p:nvSpPr>
        <p:spPr>
          <a:xfrm>
            <a:off x="3330500" y="3802895"/>
            <a:ext cx="336177" cy="336177"/>
          </a:xfrm>
          <a:prstGeom prst="ellipse">
            <a:avLst/>
          </a:prstGeom>
          <a:solidFill>
            <a:srgbClr val="F2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C98C21"/>
                </a:solidFill>
                <a:latin typeface="Georgia" panose="02040502050405020303" pitchFamily="18" charset="0"/>
              </a:rPr>
              <a:t>2</a:t>
            </a:r>
            <a:endParaRPr lang="en-ID" b="1" i="1" dirty="0">
              <a:solidFill>
                <a:srgbClr val="C98C21"/>
              </a:solidFill>
              <a:latin typeface="Georgia" panose="02040502050405020303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0CE5FB7-8CB5-4AEB-9B37-7CA6254A4217}"/>
              </a:ext>
            </a:extLst>
          </p:cNvPr>
          <p:cNvSpPr/>
          <p:nvPr/>
        </p:nvSpPr>
        <p:spPr>
          <a:xfrm>
            <a:off x="5547920" y="3802895"/>
            <a:ext cx="336177" cy="336177"/>
          </a:xfrm>
          <a:prstGeom prst="ellipse">
            <a:avLst/>
          </a:prstGeom>
          <a:solidFill>
            <a:srgbClr val="F2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C98C21"/>
                </a:solidFill>
                <a:latin typeface="Georgia" panose="02040502050405020303" pitchFamily="18" charset="0"/>
              </a:rPr>
              <a:t>3</a:t>
            </a:r>
            <a:endParaRPr lang="en-ID" b="1" i="1" dirty="0">
              <a:solidFill>
                <a:srgbClr val="C98C21"/>
              </a:solidFill>
              <a:latin typeface="Georgia" panose="02040502050405020303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33EEAED-6923-4CB9-B29E-AFBF7B5B0253}"/>
              </a:ext>
            </a:extLst>
          </p:cNvPr>
          <p:cNvSpPr/>
          <p:nvPr/>
        </p:nvSpPr>
        <p:spPr>
          <a:xfrm>
            <a:off x="7751370" y="3802895"/>
            <a:ext cx="336177" cy="336177"/>
          </a:xfrm>
          <a:prstGeom prst="ellipse">
            <a:avLst/>
          </a:prstGeom>
          <a:solidFill>
            <a:srgbClr val="F2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C98C21"/>
                </a:solidFill>
                <a:latin typeface="Georgia" panose="02040502050405020303" pitchFamily="18" charset="0"/>
              </a:rPr>
              <a:t>4</a:t>
            </a:r>
            <a:endParaRPr lang="en-ID" b="1" i="1" dirty="0">
              <a:solidFill>
                <a:srgbClr val="C98C21"/>
              </a:solidFill>
              <a:latin typeface="Georgia" panose="02040502050405020303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6571CEA-E446-4853-8028-D7F3C86232B2}"/>
              </a:ext>
            </a:extLst>
          </p:cNvPr>
          <p:cNvSpPr/>
          <p:nvPr/>
        </p:nvSpPr>
        <p:spPr>
          <a:xfrm>
            <a:off x="9942120" y="3802895"/>
            <a:ext cx="336177" cy="336177"/>
          </a:xfrm>
          <a:prstGeom prst="ellipse">
            <a:avLst/>
          </a:prstGeom>
          <a:solidFill>
            <a:srgbClr val="F2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C98C21"/>
                </a:solidFill>
                <a:latin typeface="Georgia" panose="02040502050405020303" pitchFamily="18" charset="0"/>
              </a:rPr>
              <a:t>5</a:t>
            </a:r>
            <a:endParaRPr lang="en-ID" b="1" i="1" dirty="0">
              <a:solidFill>
                <a:srgbClr val="C98C21"/>
              </a:solidFill>
              <a:latin typeface="Georgia" panose="02040502050405020303" pitchFamily="18" charset="0"/>
            </a:endParaRPr>
          </a:p>
        </p:txBody>
      </p:sp>
      <p:sp>
        <p:nvSpPr>
          <p:cNvPr id="41" name="Freeform 69">
            <a:extLst>
              <a:ext uri="{FF2B5EF4-FFF2-40B4-BE49-F238E27FC236}">
                <a16:creationId xmlns:a16="http://schemas.microsoft.com/office/drawing/2014/main" id="{829E8151-C344-4CC1-A244-9A9DBBCA7390}"/>
              </a:ext>
            </a:extLst>
          </p:cNvPr>
          <p:cNvSpPr>
            <a:spLocks noEditPoints="1"/>
          </p:cNvSpPr>
          <p:nvPr/>
        </p:nvSpPr>
        <p:spPr bwMode="auto">
          <a:xfrm>
            <a:off x="5890447" y="4072090"/>
            <a:ext cx="363538" cy="365125"/>
          </a:xfrm>
          <a:custGeom>
            <a:avLst/>
            <a:gdLst>
              <a:gd name="T0" fmla="*/ 83 w 97"/>
              <a:gd name="T1" fmla="*/ 41 h 97"/>
              <a:gd name="T2" fmla="*/ 79 w 97"/>
              <a:gd name="T3" fmla="*/ 31 h 97"/>
              <a:gd name="T4" fmla="*/ 94 w 97"/>
              <a:gd name="T5" fmla="*/ 2 h 97"/>
              <a:gd name="T6" fmla="*/ 71 w 97"/>
              <a:gd name="T7" fmla="*/ 21 h 97"/>
              <a:gd name="T8" fmla="*/ 56 w 97"/>
              <a:gd name="T9" fmla="*/ 14 h 97"/>
              <a:gd name="T10" fmla="*/ 54 w 97"/>
              <a:gd name="T11" fmla="*/ 1 h 97"/>
              <a:gd name="T12" fmla="*/ 40 w 97"/>
              <a:gd name="T13" fmla="*/ 3 h 97"/>
              <a:gd name="T14" fmla="*/ 31 w 97"/>
              <a:gd name="T15" fmla="*/ 18 h 97"/>
              <a:gd name="T16" fmla="*/ 20 w 97"/>
              <a:gd name="T17" fmla="*/ 9 h 97"/>
              <a:gd name="T18" fmla="*/ 8 w 97"/>
              <a:gd name="T19" fmla="*/ 22 h 97"/>
              <a:gd name="T20" fmla="*/ 17 w 97"/>
              <a:gd name="T21" fmla="*/ 32 h 97"/>
              <a:gd name="T22" fmla="*/ 2 w 97"/>
              <a:gd name="T23" fmla="*/ 41 h 97"/>
              <a:gd name="T24" fmla="*/ 0 w 97"/>
              <a:gd name="T25" fmla="*/ 55 h 97"/>
              <a:gd name="T26" fmla="*/ 13 w 97"/>
              <a:gd name="T27" fmla="*/ 57 h 97"/>
              <a:gd name="T28" fmla="*/ 8 w 97"/>
              <a:gd name="T29" fmla="*/ 74 h 97"/>
              <a:gd name="T30" fmla="*/ 8 w 97"/>
              <a:gd name="T31" fmla="*/ 77 h 97"/>
              <a:gd name="T32" fmla="*/ 23 w 97"/>
              <a:gd name="T33" fmla="*/ 89 h 97"/>
              <a:gd name="T34" fmla="*/ 40 w 97"/>
              <a:gd name="T35" fmla="*/ 84 h 97"/>
              <a:gd name="T36" fmla="*/ 42 w 97"/>
              <a:gd name="T37" fmla="*/ 97 h 97"/>
              <a:gd name="T38" fmla="*/ 56 w 97"/>
              <a:gd name="T39" fmla="*/ 95 h 97"/>
              <a:gd name="T40" fmla="*/ 65 w 97"/>
              <a:gd name="T41" fmla="*/ 80 h 97"/>
              <a:gd name="T42" fmla="*/ 76 w 97"/>
              <a:gd name="T43" fmla="*/ 89 h 97"/>
              <a:gd name="T44" fmla="*/ 88 w 97"/>
              <a:gd name="T45" fmla="*/ 74 h 97"/>
              <a:gd name="T46" fmla="*/ 83 w 97"/>
              <a:gd name="T47" fmla="*/ 57 h 97"/>
              <a:gd name="T48" fmla="*/ 96 w 97"/>
              <a:gd name="T49" fmla="*/ 55 h 97"/>
              <a:gd name="T50" fmla="*/ 94 w 97"/>
              <a:gd name="T51" fmla="*/ 41 h 97"/>
              <a:gd name="T52" fmla="*/ 49 w 97"/>
              <a:gd name="T53" fmla="*/ 60 h 97"/>
              <a:gd name="T54" fmla="*/ 48 w 97"/>
              <a:gd name="T55" fmla="*/ 60 h 97"/>
              <a:gd name="T56" fmla="*/ 30 w 97"/>
              <a:gd name="T57" fmla="*/ 39 h 97"/>
              <a:gd name="T58" fmla="*/ 49 w 97"/>
              <a:gd name="T59" fmla="*/ 56 h 97"/>
              <a:gd name="T60" fmla="*/ 91 w 97"/>
              <a:gd name="T61" fmla="*/ 5 h 97"/>
              <a:gd name="T62" fmla="*/ 51 w 97"/>
              <a:gd name="T63" fmla="*/ 6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7" h="97">
                <a:moveTo>
                  <a:pt x="94" y="41"/>
                </a:moveTo>
                <a:cubicBezTo>
                  <a:pt x="83" y="41"/>
                  <a:pt x="83" y="41"/>
                  <a:pt x="83" y="41"/>
                </a:cubicBezTo>
                <a:cubicBezTo>
                  <a:pt x="82" y="39"/>
                  <a:pt x="82" y="37"/>
                  <a:pt x="81" y="35"/>
                </a:cubicBezTo>
                <a:cubicBezTo>
                  <a:pt x="80" y="34"/>
                  <a:pt x="79" y="32"/>
                  <a:pt x="79" y="31"/>
                </a:cubicBezTo>
                <a:cubicBezTo>
                  <a:pt x="95" y="11"/>
                  <a:pt x="95" y="11"/>
                  <a:pt x="95" y="11"/>
                </a:cubicBezTo>
                <a:cubicBezTo>
                  <a:pt x="97" y="8"/>
                  <a:pt x="96" y="4"/>
                  <a:pt x="94" y="2"/>
                </a:cubicBezTo>
                <a:cubicBezTo>
                  <a:pt x="91" y="0"/>
                  <a:pt x="87" y="1"/>
                  <a:pt x="85" y="3"/>
                </a:cubicBezTo>
                <a:cubicBezTo>
                  <a:pt x="71" y="21"/>
                  <a:pt x="71" y="21"/>
                  <a:pt x="71" y="21"/>
                </a:cubicBezTo>
                <a:cubicBezTo>
                  <a:pt x="70" y="20"/>
                  <a:pt x="68" y="19"/>
                  <a:pt x="67" y="18"/>
                </a:cubicBezTo>
                <a:cubicBezTo>
                  <a:pt x="64" y="17"/>
                  <a:pt x="60" y="15"/>
                  <a:pt x="56" y="14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2"/>
                  <a:pt x="55" y="1"/>
                  <a:pt x="54" y="1"/>
                </a:cubicBezTo>
                <a:cubicBezTo>
                  <a:pt x="42" y="1"/>
                  <a:pt x="42" y="1"/>
                  <a:pt x="42" y="1"/>
                </a:cubicBezTo>
                <a:cubicBezTo>
                  <a:pt x="41" y="1"/>
                  <a:pt x="40" y="2"/>
                  <a:pt x="40" y="3"/>
                </a:cubicBezTo>
                <a:cubicBezTo>
                  <a:pt x="40" y="14"/>
                  <a:pt x="40" y="14"/>
                  <a:pt x="40" y="14"/>
                </a:cubicBezTo>
                <a:cubicBezTo>
                  <a:pt x="37" y="15"/>
                  <a:pt x="33" y="16"/>
                  <a:pt x="31" y="18"/>
                </a:cubicBezTo>
                <a:cubicBezTo>
                  <a:pt x="23" y="9"/>
                  <a:pt x="23" y="9"/>
                  <a:pt x="23" y="9"/>
                </a:cubicBezTo>
                <a:cubicBezTo>
                  <a:pt x="22" y="9"/>
                  <a:pt x="20" y="9"/>
                  <a:pt x="20" y="9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1"/>
                  <a:pt x="8" y="22"/>
                  <a:pt x="8" y="22"/>
                </a:cubicBezTo>
                <a:cubicBezTo>
                  <a:pt x="8" y="23"/>
                  <a:pt x="8" y="23"/>
                  <a:pt x="8" y="24"/>
                </a:cubicBezTo>
                <a:cubicBezTo>
                  <a:pt x="17" y="32"/>
                  <a:pt x="17" y="32"/>
                  <a:pt x="17" y="32"/>
                </a:cubicBezTo>
                <a:cubicBezTo>
                  <a:pt x="15" y="34"/>
                  <a:pt x="14" y="38"/>
                  <a:pt x="13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2"/>
                  <a:pt x="0" y="43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7"/>
                  <a:pt x="2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4" y="60"/>
                  <a:pt x="15" y="64"/>
                  <a:pt x="17" y="66"/>
                </a:cubicBezTo>
                <a:cubicBezTo>
                  <a:pt x="8" y="74"/>
                  <a:pt x="8" y="74"/>
                  <a:pt x="8" y="74"/>
                </a:cubicBezTo>
                <a:cubicBezTo>
                  <a:pt x="8" y="75"/>
                  <a:pt x="8" y="75"/>
                  <a:pt x="8" y="76"/>
                </a:cubicBezTo>
                <a:cubicBezTo>
                  <a:pt x="8" y="76"/>
                  <a:pt x="8" y="77"/>
                  <a:pt x="8" y="77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9"/>
                  <a:pt x="22" y="89"/>
                  <a:pt x="23" y="89"/>
                </a:cubicBezTo>
                <a:cubicBezTo>
                  <a:pt x="31" y="80"/>
                  <a:pt x="31" y="80"/>
                  <a:pt x="31" y="80"/>
                </a:cubicBezTo>
                <a:cubicBezTo>
                  <a:pt x="33" y="82"/>
                  <a:pt x="37" y="83"/>
                  <a:pt x="40" y="84"/>
                </a:cubicBezTo>
                <a:cubicBezTo>
                  <a:pt x="40" y="95"/>
                  <a:pt x="40" y="95"/>
                  <a:pt x="40" y="95"/>
                </a:cubicBezTo>
                <a:cubicBezTo>
                  <a:pt x="40" y="96"/>
                  <a:pt x="41" y="97"/>
                  <a:pt x="42" y="97"/>
                </a:cubicBezTo>
                <a:cubicBezTo>
                  <a:pt x="54" y="97"/>
                  <a:pt x="54" y="97"/>
                  <a:pt x="54" y="97"/>
                </a:cubicBezTo>
                <a:cubicBezTo>
                  <a:pt x="55" y="97"/>
                  <a:pt x="56" y="96"/>
                  <a:pt x="56" y="95"/>
                </a:cubicBezTo>
                <a:cubicBezTo>
                  <a:pt x="56" y="84"/>
                  <a:pt x="56" y="84"/>
                  <a:pt x="56" y="84"/>
                </a:cubicBezTo>
                <a:cubicBezTo>
                  <a:pt x="59" y="83"/>
                  <a:pt x="63" y="82"/>
                  <a:pt x="65" y="80"/>
                </a:cubicBezTo>
                <a:cubicBezTo>
                  <a:pt x="73" y="89"/>
                  <a:pt x="73" y="89"/>
                  <a:pt x="73" y="89"/>
                </a:cubicBezTo>
                <a:cubicBezTo>
                  <a:pt x="74" y="89"/>
                  <a:pt x="76" y="89"/>
                  <a:pt x="76" y="89"/>
                </a:cubicBezTo>
                <a:cubicBezTo>
                  <a:pt x="88" y="77"/>
                  <a:pt x="88" y="77"/>
                  <a:pt x="88" y="77"/>
                </a:cubicBezTo>
                <a:cubicBezTo>
                  <a:pt x="88" y="77"/>
                  <a:pt x="88" y="75"/>
                  <a:pt x="88" y="74"/>
                </a:cubicBezTo>
                <a:cubicBezTo>
                  <a:pt x="79" y="66"/>
                  <a:pt x="79" y="66"/>
                  <a:pt x="79" y="66"/>
                </a:cubicBezTo>
                <a:cubicBezTo>
                  <a:pt x="81" y="64"/>
                  <a:pt x="82" y="60"/>
                  <a:pt x="83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5" y="57"/>
                  <a:pt x="96" y="56"/>
                  <a:pt x="96" y="55"/>
                </a:cubicBezTo>
                <a:cubicBezTo>
                  <a:pt x="96" y="43"/>
                  <a:pt x="96" y="43"/>
                  <a:pt x="96" y="43"/>
                </a:cubicBezTo>
                <a:cubicBezTo>
                  <a:pt x="96" y="42"/>
                  <a:pt x="95" y="41"/>
                  <a:pt x="94" y="41"/>
                </a:cubicBezTo>
                <a:close/>
                <a:moveTo>
                  <a:pt x="51" y="60"/>
                </a:moveTo>
                <a:cubicBezTo>
                  <a:pt x="50" y="60"/>
                  <a:pt x="50" y="60"/>
                  <a:pt x="49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48" y="60"/>
                  <a:pt x="48" y="60"/>
                </a:cubicBezTo>
                <a:cubicBezTo>
                  <a:pt x="30" y="42"/>
                  <a:pt x="30" y="42"/>
                  <a:pt x="30" y="42"/>
                </a:cubicBezTo>
                <a:cubicBezTo>
                  <a:pt x="29" y="41"/>
                  <a:pt x="29" y="40"/>
                  <a:pt x="30" y="39"/>
                </a:cubicBezTo>
                <a:cubicBezTo>
                  <a:pt x="31" y="38"/>
                  <a:pt x="32" y="38"/>
                  <a:pt x="33" y="39"/>
                </a:cubicBezTo>
                <a:cubicBezTo>
                  <a:pt x="49" y="56"/>
                  <a:pt x="49" y="56"/>
                  <a:pt x="49" y="56"/>
                </a:cubicBezTo>
                <a:cubicBezTo>
                  <a:pt x="88" y="6"/>
                  <a:pt x="88" y="6"/>
                  <a:pt x="88" y="6"/>
                </a:cubicBezTo>
                <a:cubicBezTo>
                  <a:pt x="89" y="5"/>
                  <a:pt x="90" y="5"/>
                  <a:pt x="91" y="5"/>
                </a:cubicBezTo>
                <a:cubicBezTo>
                  <a:pt x="92" y="6"/>
                  <a:pt x="92" y="7"/>
                  <a:pt x="92" y="8"/>
                </a:cubicBezTo>
                <a:lnTo>
                  <a:pt x="51" y="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D6EE96-7059-441A-8A09-52C4EAAF8630}"/>
              </a:ext>
            </a:extLst>
          </p:cNvPr>
          <p:cNvGrpSpPr/>
          <p:nvPr/>
        </p:nvGrpSpPr>
        <p:grpSpPr>
          <a:xfrm>
            <a:off x="1499134" y="4073677"/>
            <a:ext cx="360363" cy="361950"/>
            <a:chOff x="5554663" y="2524125"/>
            <a:chExt cx="360363" cy="36195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3" name="Freeform 72">
              <a:extLst>
                <a:ext uri="{FF2B5EF4-FFF2-40B4-BE49-F238E27FC236}">
                  <a16:creationId xmlns:a16="http://schemas.microsoft.com/office/drawing/2014/main" id="{33B05D2A-FBCB-48BA-8117-F09EB5BA13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2524125"/>
              <a:ext cx="360363" cy="361950"/>
            </a:xfrm>
            <a:custGeom>
              <a:avLst/>
              <a:gdLst>
                <a:gd name="T0" fmla="*/ 84 w 96"/>
                <a:gd name="T1" fmla="*/ 0 h 96"/>
                <a:gd name="T2" fmla="*/ 12 w 96"/>
                <a:gd name="T3" fmla="*/ 0 h 96"/>
                <a:gd name="T4" fmla="*/ 0 w 96"/>
                <a:gd name="T5" fmla="*/ 12 h 96"/>
                <a:gd name="T6" fmla="*/ 0 w 96"/>
                <a:gd name="T7" fmla="*/ 84 h 96"/>
                <a:gd name="T8" fmla="*/ 12 w 96"/>
                <a:gd name="T9" fmla="*/ 96 h 96"/>
                <a:gd name="T10" fmla="*/ 84 w 96"/>
                <a:gd name="T11" fmla="*/ 96 h 96"/>
                <a:gd name="T12" fmla="*/ 96 w 96"/>
                <a:gd name="T13" fmla="*/ 84 h 96"/>
                <a:gd name="T14" fmla="*/ 96 w 96"/>
                <a:gd name="T15" fmla="*/ 12 h 96"/>
                <a:gd name="T16" fmla="*/ 84 w 96"/>
                <a:gd name="T17" fmla="*/ 0 h 96"/>
                <a:gd name="T18" fmla="*/ 48 w 96"/>
                <a:gd name="T19" fmla="*/ 80 h 96"/>
                <a:gd name="T20" fmla="*/ 16 w 96"/>
                <a:gd name="T21" fmla="*/ 48 h 96"/>
                <a:gd name="T22" fmla="*/ 48 w 96"/>
                <a:gd name="T23" fmla="*/ 16 h 96"/>
                <a:gd name="T24" fmla="*/ 80 w 96"/>
                <a:gd name="T25" fmla="*/ 48 h 96"/>
                <a:gd name="T26" fmla="*/ 48 w 96"/>
                <a:gd name="T27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96">
                  <a:moveTo>
                    <a:pt x="84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5" y="96"/>
                    <a:pt x="12" y="96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91" y="96"/>
                    <a:pt x="96" y="91"/>
                    <a:pt x="96" y="84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5"/>
                    <a:pt x="91" y="0"/>
                    <a:pt x="84" y="0"/>
                  </a:cubicBezTo>
                  <a:close/>
                  <a:moveTo>
                    <a:pt x="48" y="80"/>
                  </a:moveTo>
                  <a:cubicBezTo>
                    <a:pt x="30" y="80"/>
                    <a:pt x="16" y="66"/>
                    <a:pt x="16" y="48"/>
                  </a:cubicBezTo>
                  <a:cubicBezTo>
                    <a:pt x="16" y="30"/>
                    <a:pt x="30" y="16"/>
                    <a:pt x="48" y="16"/>
                  </a:cubicBezTo>
                  <a:cubicBezTo>
                    <a:pt x="66" y="16"/>
                    <a:pt x="80" y="30"/>
                    <a:pt x="80" y="48"/>
                  </a:cubicBezTo>
                  <a:cubicBezTo>
                    <a:pt x="80" y="66"/>
                    <a:pt x="66" y="80"/>
                    <a:pt x="48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73">
              <a:extLst>
                <a:ext uri="{FF2B5EF4-FFF2-40B4-BE49-F238E27FC236}">
                  <a16:creationId xmlns:a16="http://schemas.microsoft.com/office/drawing/2014/main" id="{4D98B063-4133-4CAE-ADD9-C5D75EE7E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622550"/>
              <a:ext cx="68263" cy="98425"/>
            </a:xfrm>
            <a:custGeom>
              <a:avLst/>
              <a:gdLst>
                <a:gd name="T0" fmla="*/ 16 w 18"/>
                <a:gd name="T1" fmla="*/ 22 h 26"/>
                <a:gd name="T2" fmla="*/ 4 w 18"/>
                <a:gd name="T3" fmla="*/ 22 h 26"/>
                <a:gd name="T4" fmla="*/ 4 w 18"/>
                <a:gd name="T5" fmla="*/ 2 h 26"/>
                <a:gd name="T6" fmla="*/ 2 w 18"/>
                <a:gd name="T7" fmla="*/ 0 h 26"/>
                <a:gd name="T8" fmla="*/ 0 w 18"/>
                <a:gd name="T9" fmla="*/ 2 h 26"/>
                <a:gd name="T10" fmla="*/ 0 w 18"/>
                <a:gd name="T11" fmla="*/ 26 h 26"/>
                <a:gd name="T12" fmla="*/ 16 w 18"/>
                <a:gd name="T13" fmla="*/ 26 h 26"/>
                <a:gd name="T14" fmla="*/ 18 w 18"/>
                <a:gd name="T15" fmla="*/ 24 h 26"/>
                <a:gd name="T16" fmla="*/ 16 w 18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6">
                  <a:moveTo>
                    <a:pt x="16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8" y="25"/>
                    <a:pt x="18" y="24"/>
                  </a:cubicBezTo>
                  <a:cubicBezTo>
                    <a:pt x="18" y="23"/>
                    <a:pt x="17" y="22"/>
                    <a:pt x="1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02CB60-38AE-48F7-A261-6E11420EF355}"/>
              </a:ext>
            </a:extLst>
          </p:cNvPr>
          <p:cNvGrpSpPr/>
          <p:nvPr/>
        </p:nvGrpSpPr>
        <p:grpSpPr>
          <a:xfrm>
            <a:off x="3685160" y="4149083"/>
            <a:ext cx="360363" cy="211138"/>
            <a:chOff x="4113213" y="4046538"/>
            <a:chExt cx="360363" cy="2111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6" name="Freeform 84">
              <a:extLst>
                <a:ext uri="{FF2B5EF4-FFF2-40B4-BE49-F238E27FC236}">
                  <a16:creationId xmlns:a16="http://schemas.microsoft.com/office/drawing/2014/main" id="{78CE9F6C-E701-47C8-808A-D4E0B472C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213" y="4098925"/>
              <a:ext cx="104775" cy="104775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6 w 28"/>
                <a:gd name="T11" fmla="*/ 12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  <a:gd name="T20" fmla="*/ 12 w 28"/>
                <a:gd name="T21" fmla="*/ 6 h 28"/>
                <a:gd name="T22" fmla="*/ 14 w 28"/>
                <a:gd name="T23" fmla="*/ 4 h 28"/>
                <a:gd name="T24" fmla="*/ 24 w 28"/>
                <a:gd name="T25" fmla="*/ 14 h 28"/>
                <a:gd name="T26" fmla="*/ 14 w 28"/>
                <a:gd name="T27" fmla="*/ 24 h 28"/>
                <a:gd name="T28" fmla="*/ 4 w 28"/>
                <a:gd name="T29" fmla="*/ 14 h 28"/>
                <a:gd name="T30" fmla="*/ 6 w 28"/>
                <a:gd name="T31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6" y="12"/>
                  </a:moveTo>
                  <a:cubicBezTo>
                    <a:pt x="7" y="12"/>
                    <a:pt x="8" y="13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ubicBezTo>
                    <a:pt x="13" y="8"/>
                    <a:pt x="12" y="7"/>
                    <a:pt x="12" y="6"/>
                  </a:cubicBezTo>
                  <a:cubicBezTo>
                    <a:pt x="12" y="5"/>
                    <a:pt x="13" y="4"/>
                    <a:pt x="14" y="4"/>
                  </a:cubicBezTo>
                  <a:cubicBezTo>
                    <a:pt x="20" y="4"/>
                    <a:pt x="24" y="8"/>
                    <a:pt x="24" y="14"/>
                  </a:cubicBezTo>
                  <a:cubicBezTo>
                    <a:pt x="24" y="20"/>
                    <a:pt x="20" y="24"/>
                    <a:pt x="14" y="24"/>
                  </a:cubicBezTo>
                  <a:cubicBezTo>
                    <a:pt x="8" y="24"/>
                    <a:pt x="4" y="20"/>
                    <a:pt x="4" y="14"/>
                  </a:cubicBezTo>
                  <a:cubicBezTo>
                    <a:pt x="4" y="13"/>
                    <a:pt x="5" y="12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85">
              <a:extLst>
                <a:ext uri="{FF2B5EF4-FFF2-40B4-BE49-F238E27FC236}">
                  <a16:creationId xmlns:a16="http://schemas.microsoft.com/office/drawing/2014/main" id="{DAF999D3-58E6-4FAE-8D14-61188AFD16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4046538"/>
              <a:ext cx="360363" cy="211138"/>
            </a:xfrm>
            <a:custGeom>
              <a:avLst/>
              <a:gdLst>
                <a:gd name="T0" fmla="*/ 0 w 96"/>
                <a:gd name="T1" fmla="*/ 29 h 56"/>
                <a:gd name="T2" fmla="*/ 48 w 96"/>
                <a:gd name="T3" fmla="*/ 56 h 56"/>
                <a:gd name="T4" fmla="*/ 96 w 96"/>
                <a:gd name="T5" fmla="*/ 29 h 56"/>
                <a:gd name="T6" fmla="*/ 96 w 96"/>
                <a:gd name="T7" fmla="*/ 27 h 56"/>
                <a:gd name="T8" fmla="*/ 48 w 96"/>
                <a:gd name="T9" fmla="*/ 0 h 56"/>
                <a:gd name="T10" fmla="*/ 0 w 96"/>
                <a:gd name="T11" fmla="*/ 27 h 56"/>
                <a:gd name="T12" fmla="*/ 0 w 96"/>
                <a:gd name="T13" fmla="*/ 29 h 56"/>
                <a:gd name="T14" fmla="*/ 48 w 96"/>
                <a:gd name="T15" fmla="*/ 10 h 56"/>
                <a:gd name="T16" fmla="*/ 66 w 96"/>
                <a:gd name="T17" fmla="*/ 28 h 56"/>
                <a:gd name="T18" fmla="*/ 48 w 96"/>
                <a:gd name="T19" fmla="*/ 46 h 56"/>
                <a:gd name="T20" fmla="*/ 30 w 96"/>
                <a:gd name="T21" fmla="*/ 28 h 56"/>
                <a:gd name="T22" fmla="*/ 48 w 96"/>
                <a:gd name="T23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56">
                  <a:moveTo>
                    <a:pt x="0" y="29"/>
                  </a:moveTo>
                  <a:cubicBezTo>
                    <a:pt x="1" y="30"/>
                    <a:pt x="22" y="56"/>
                    <a:pt x="48" y="56"/>
                  </a:cubicBezTo>
                  <a:cubicBezTo>
                    <a:pt x="74" y="56"/>
                    <a:pt x="95" y="30"/>
                    <a:pt x="96" y="29"/>
                  </a:cubicBezTo>
                  <a:cubicBezTo>
                    <a:pt x="96" y="29"/>
                    <a:pt x="96" y="27"/>
                    <a:pt x="96" y="27"/>
                  </a:cubicBezTo>
                  <a:cubicBezTo>
                    <a:pt x="95" y="26"/>
                    <a:pt x="74" y="0"/>
                    <a:pt x="48" y="0"/>
                  </a:cubicBezTo>
                  <a:cubicBezTo>
                    <a:pt x="22" y="0"/>
                    <a:pt x="1" y="26"/>
                    <a:pt x="0" y="27"/>
                  </a:cubicBezTo>
                  <a:cubicBezTo>
                    <a:pt x="0" y="27"/>
                    <a:pt x="0" y="29"/>
                    <a:pt x="0" y="29"/>
                  </a:cubicBezTo>
                  <a:close/>
                  <a:moveTo>
                    <a:pt x="48" y="10"/>
                  </a:moveTo>
                  <a:cubicBezTo>
                    <a:pt x="58" y="10"/>
                    <a:pt x="66" y="18"/>
                    <a:pt x="66" y="28"/>
                  </a:cubicBezTo>
                  <a:cubicBezTo>
                    <a:pt x="66" y="38"/>
                    <a:pt x="58" y="46"/>
                    <a:pt x="48" y="46"/>
                  </a:cubicBezTo>
                  <a:cubicBezTo>
                    <a:pt x="38" y="46"/>
                    <a:pt x="30" y="38"/>
                    <a:pt x="30" y="28"/>
                  </a:cubicBezTo>
                  <a:cubicBezTo>
                    <a:pt x="30" y="18"/>
                    <a:pt x="38" y="10"/>
                    <a:pt x="4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B8AF98A-B506-4204-B098-F97D0F939FF8}"/>
              </a:ext>
            </a:extLst>
          </p:cNvPr>
          <p:cNvGrpSpPr/>
          <p:nvPr/>
        </p:nvGrpSpPr>
        <p:grpSpPr>
          <a:xfrm>
            <a:off x="10301856" y="4074471"/>
            <a:ext cx="360363" cy="360363"/>
            <a:chOff x="4833938" y="2887663"/>
            <a:chExt cx="360363" cy="36036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9" name="Freeform 199">
              <a:extLst>
                <a:ext uri="{FF2B5EF4-FFF2-40B4-BE49-F238E27FC236}">
                  <a16:creationId xmlns:a16="http://schemas.microsoft.com/office/drawing/2014/main" id="{2735DBB9-CEB9-4B1F-A6C5-977BE7F5A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938" y="3098801"/>
              <a:ext cx="360363" cy="149225"/>
            </a:xfrm>
            <a:custGeom>
              <a:avLst/>
              <a:gdLst>
                <a:gd name="T0" fmla="*/ 85 w 96"/>
                <a:gd name="T1" fmla="*/ 22 h 40"/>
                <a:gd name="T2" fmla="*/ 90 w 96"/>
                <a:gd name="T3" fmla="*/ 12 h 40"/>
                <a:gd name="T4" fmla="*/ 78 w 96"/>
                <a:gd name="T5" fmla="*/ 0 h 40"/>
                <a:gd name="T6" fmla="*/ 66 w 96"/>
                <a:gd name="T7" fmla="*/ 12 h 40"/>
                <a:gd name="T8" fmla="*/ 71 w 96"/>
                <a:gd name="T9" fmla="*/ 22 h 40"/>
                <a:gd name="T10" fmla="*/ 63 w 96"/>
                <a:gd name="T11" fmla="*/ 28 h 40"/>
                <a:gd name="T12" fmla="*/ 55 w 96"/>
                <a:gd name="T13" fmla="*/ 22 h 40"/>
                <a:gd name="T14" fmla="*/ 60 w 96"/>
                <a:gd name="T15" fmla="*/ 12 h 40"/>
                <a:gd name="T16" fmla="*/ 48 w 96"/>
                <a:gd name="T17" fmla="*/ 0 h 40"/>
                <a:gd name="T18" fmla="*/ 36 w 96"/>
                <a:gd name="T19" fmla="*/ 12 h 40"/>
                <a:gd name="T20" fmla="*/ 41 w 96"/>
                <a:gd name="T21" fmla="*/ 22 h 40"/>
                <a:gd name="T22" fmla="*/ 33 w 96"/>
                <a:gd name="T23" fmla="*/ 28 h 40"/>
                <a:gd name="T24" fmla="*/ 25 w 96"/>
                <a:gd name="T25" fmla="*/ 22 h 40"/>
                <a:gd name="T26" fmla="*/ 30 w 96"/>
                <a:gd name="T27" fmla="*/ 12 h 40"/>
                <a:gd name="T28" fmla="*/ 18 w 96"/>
                <a:gd name="T29" fmla="*/ 0 h 40"/>
                <a:gd name="T30" fmla="*/ 6 w 96"/>
                <a:gd name="T31" fmla="*/ 12 h 40"/>
                <a:gd name="T32" fmla="*/ 11 w 96"/>
                <a:gd name="T33" fmla="*/ 22 h 40"/>
                <a:gd name="T34" fmla="*/ 0 w 96"/>
                <a:gd name="T35" fmla="*/ 38 h 40"/>
                <a:gd name="T36" fmla="*/ 2 w 96"/>
                <a:gd name="T37" fmla="*/ 40 h 40"/>
                <a:gd name="T38" fmla="*/ 94 w 96"/>
                <a:gd name="T39" fmla="*/ 40 h 40"/>
                <a:gd name="T40" fmla="*/ 96 w 96"/>
                <a:gd name="T41" fmla="*/ 38 h 40"/>
                <a:gd name="T42" fmla="*/ 85 w 96"/>
                <a:gd name="T43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40">
                  <a:moveTo>
                    <a:pt x="85" y="22"/>
                  </a:moveTo>
                  <a:cubicBezTo>
                    <a:pt x="88" y="19"/>
                    <a:pt x="90" y="16"/>
                    <a:pt x="90" y="12"/>
                  </a:cubicBezTo>
                  <a:cubicBezTo>
                    <a:pt x="90" y="5"/>
                    <a:pt x="85" y="0"/>
                    <a:pt x="78" y="0"/>
                  </a:cubicBezTo>
                  <a:cubicBezTo>
                    <a:pt x="71" y="0"/>
                    <a:pt x="66" y="5"/>
                    <a:pt x="66" y="12"/>
                  </a:cubicBezTo>
                  <a:cubicBezTo>
                    <a:pt x="66" y="16"/>
                    <a:pt x="68" y="19"/>
                    <a:pt x="71" y="22"/>
                  </a:cubicBezTo>
                  <a:cubicBezTo>
                    <a:pt x="68" y="23"/>
                    <a:pt x="65" y="25"/>
                    <a:pt x="63" y="28"/>
                  </a:cubicBezTo>
                  <a:cubicBezTo>
                    <a:pt x="61" y="25"/>
                    <a:pt x="58" y="23"/>
                    <a:pt x="55" y="22"/>
                  </a:cubicBezTo>
                  <a:cubicBezTo>
                    <a:pt x="58" y="19"/>
                    <a:pt x="60" y="16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41" y="0"/>
                    <a:pt x="36" y="5"/>
                    <a:pt x="36" y="12"/>
                  </a:cubicBezTo>
                  <a:cubicBezTo>
                    <a:pt x="36" y="16"/>
                    <a:pt x="38" y="19"/>
                    <a:pt x="41" y="22"/>
                  </a:cubicBezTo>
                  <a:cubicBezTo>
                    <a:pt x="38" y="23"/>
                    <a:pt x="35" y="25"/>
                    <a:pt x="33" y="28"/>
                  </a:cubicBezTo>
                  <a:cubicBezTo>
                    <a:pt x="31" y="25"/>
                    <a:pt x="28" y="23"/>
                    <a:pt x="25" y="22"/>
                  </a:cubicBezTo>
                  <a:cubicBezTo>
                    <a:pt x="28" y="19"/>
                    <a:pt x="30" y="16"/>
                    <a:pt x="30" y="12"/>
                  </a:cubicBezTo>
                  <a:cubicBezTo>
                    <a:pt x="30" y="5"/>
                    <a:pt x="25" y="0"/>
                    <a:pt x="18" y="0"/>
                  </a:cubicBezTo>
                  <a:cubicBezTo>
                    <a:pt x="11" y="0"/>
                    <a:pt x="6" y="5"/>
                    <a:pt x="6" y="12"/>
                  </a:cubicBezTo>
                  <a:cubicBezTo>
                    <a:pt x="6" y="16"/>
                    <a:pt x="8" y="19"/>
                    <a:pt x="11" y="22"/>
                  </a:cubicBezTo>
                  <a:cubicBezTo>
                    <a:pt x="5" y="25"/>
                    <a:pt x="0" y="31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5" y="40"/>
                    <a:pt x="96" y="39"/>
                    <a:pt x="96" y="38"/>
                  </a:cubicBezTo>
                  <a:cubicBezTo>
                    <a:pt x="96" y="31"/>
                    <a:pt x="91" y="25"/>
                    <a:pt x="8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200">
              <a:extLst>
                <a:ext uri="{FF2B5EF4-FFF2-40B4-BE49-F238E27FC236}">
                  <a16:creationId xmlns:a16="http://schemas.microsoft.com/office/drawing/2014/main" id="{DE2D5005-5E85-4019-886C-CF985B201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863" y="3052763"/>
              <a:ext cx="36513" cy="30163"/>
            </a:xfrm>
            <a:custGeom>
              <a:avLst/>
              <a:gdLst>
                <a:gd name="T0" fmla="*/ 0 w 10"/>
                <a:gd name="T1" fmla="*/ 0 h 8"/>
                <a:gd name="T2" fmla="*/ 5 w 10"/>
                <a:gd name="T3" fmla="*/ 8 h 8"/>
                <a:gd name="T4" fmla="*/ 10 w 10"/>
                <a:gd name="T5" fmla="*/ 0 h 8"/>
                <a:gd name="T6" fmla="*/ 0 w 10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cubicBezTo>
                    <a:pt x="1" y="3"/>
                    <a:pt x="3" y="5"/>
                    <a:pt x="5" y="8"/>
                  </a:cubicBezTo>
                  <a:cubicBezTo>
                    <a:pt x="7" y="5"/>
                    <a:pt x="9" y="3"/>
                    <a:pt x="1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201">
              <a:extLst>
                <a:ext uri="{FF2B5EF4-FFF2-40B4-BE49-F238E27FC236}">
                  <a16:creationId xmlns:a16="http://schemas.microsoft.com/office/drawing/2014/main" id="{9FBD89AF-EFEB-40DB-8BB4-CD4917217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8" y="2947988"/>
              <a:ext cx="68263" cy="38100"/>
            </a:xfrm>
            <a:custGeom>
              <a:avLst/>
              <a:gdLst>
                <a:gd name="T0" fmla="*/ 18 w 18"/>
                <a:gd name="T1" fmla="*/ 10 h 10"/>
                <a:gd name="T2" fmla="*/ 16 w 18"/>
                <a:gd name="T3" fmla="*/ 0 h 10"/>
                <a:gd name="T4" fmla="*/ 2 w 18"/>
                <a:gd name="T5" fmla="*/ 0 h 10"/>
                <a:gd name="T6" fmla="*/ 0 w 18"/>
                <a:gd name="T7" fmla="*/ 10 h 10"/>
                <a:gd name="T8" fmla="*/ 18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8" y="10"/>
                  </a:moveTo>
                  <a:cubicBezTo>
                    <a:pt x="18" y="7"/>
                    <a:pt x="18" y="3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7"/>
                    <a:pt x="0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202">
              <a:extLst>
                <a:ext uri="{FF2B5EF4-FFF2-40B4-BE49-F238E27FC236}">
                  <a16:creationId xmlns:a16="http://schemas.microsoft.com/office/drawing/2014/main" id="{588C39F4-BEFE-4882-999D-D6B4E48A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50" y="2947988"/>
              <a:ext cx="60325" cy="38100"/>
            </a:xfrm>
            <a:custGeom>
              <a:avLst/>
              <a:gdLst>
                <a:gd name="T0" fmla="*/ 0 w 16"/>
                <a:gd name="T1" fmla="*/ 10 h 10"/>
                <a:gd name="T2" fmla="*/ 15 w 16"/>
                <a:gd name="T3" fmla="*/ 10 h 10"/>
                <a:gd name="T4" fmla="*/ 16 w 16"/>
                <a:gd name="T5" fmla="*/ 0 h 10"/>
                <a:gd name="T6" fmla="*/ 2 w 16"/>
                <a:gd name="T7" fmla="*/ 0 h 10"/>
                <a:gd name="T8" fmla="*/ 0 w 1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0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7"/>
                    <a:pt x="15" y="3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3"/>
                    <a:pt x="0" y="6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203">
              <a:extLst>
                <a:ext uri="{FF2B5EF4-FFF2-40B4-BE49-F238E27FC236}">
                  <a16:creationId xmlns:a16="http://schemas.microsoft.com/office/drawing/2014/main" id="{67875143-F202-4BD4-9522-0B747D5DE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2901951"/>
              <a:ext cx="46038" cy="30163"/>
            </a:xfrm>
            <a:custGeom>
              <a:avLst/>
              <a:gdLst>
                <a:gd name="T0" fmla="*/ 12 w 12"/>
                <a:gd name="T1" fmla="*/ 8 h 8"/>
                <a:gd name="T2" fmla="*/ 6 w 12"/>
                <a:gd name="T3" fmla="*/ 0 h 8"/>
                <a:gd name="T4" fmla="*/ 0 w 12"/>
                <a:gd name="T5" fmla="*/ 8 h 8"/>
                <a:gd name="T6" fmla="*/ 12 w 1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8">
                  <a:moveTo>
                    <a:pt x="12" y="8"/>
                  </a:moveTo>
                  <a:cubicBezTo>
                    <a:pt x="10" y="5"/>
                    <a:pt x="8" y="2"/>
                    <a:pt x="6" y="0"/>
                  </a:cubicBezTo>
                  <a:cubicBezTo>
                    <a:pt x="4" y="2"/>
                    <a:pt x="2" y="5"/>
                    <a:pt x="0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204">
              <a:extLst>
                <a:ext uri="{FF2B5EF4-FFF2-40B4-BE49-F238E27FC236}">
                  <a16:creationId xmlns:a16="http://schemas.microsoft.com/office/drawing/2014/main" id="{F2837F78-CA9D-432F-9AF6-57AE75581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8" y="3000376"/>
              <a:ext cx="68263" cy="38100"/>
            </a:xfrm>
            <a:custGeom>
              <a:avLst/>
              <a:gdLst>
                <a:gd name="T0" fmla="*/ 0 w 18"/>
                <a:gd name="T1" fmla="*/ 0 h 10"/>
                <a:gd name="T2" fmla="*/ 2 w 18"/>
                <a:gd name="T3" fmla="*/ 10 h 10"/>
                <a:gd name="T4" fmla="*/ 16 w 18"/>
                <a:gd name="T5" fmla="*/ 10 h 10"/>
                <a:gd name="T6" fmla="*/ 18 w 18"/>
                <a:gd name="T7" fmla="*/ 0 h 10"/>
                <a:gd name="T8" fmla="*/ 0 w 1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0" y="0"/>
                  </a:moveTo>
                  <a:cubicBezTo>
                    <a:pt x="0" y="3"/>
                    <a:pt x="1" y="7"/>
                    <a:pt x="2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7"/>
                    <a:pt x="18" y="3"/>
                    <a:pt x="18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206">
              <a:extLst>
                <a:ext uri="{FF2B5EF4-FFF2-40B4-BE49-F238E27FC236}">
                  <a16:creationId xmlns:a16="http://schemas.microsoft.com/office/drawing/2014/main" id="{3D0EB734-6797-4DC7-AFC7-04A792440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50" y="3000376"/>
              <a:ext cx="65088" cy="38100"/>
            </a:xfrm>
            <a:custGeom>
              <a:avLst/>
              <a:gdLst>
                <a:gd name="T0" fmla="*/ 15 w 17"/>
                <a:gd name="T1" fmla="*/ 0 h 10"/>
                <a:gd name="T2" fmla="*/ 0 w 17"/>
                <a:gd name="T3" fmla="*/ 0 h 10"/>
                <a:gd name="T4" fmla="*/ 3 w 17"/>
                <a:gd name="T5" fmla="*/ 10 h 10"/>
                <a:gd name="T6" fmla="*/ 17 w 17"/>
                <a:gd name="T7" fmla="*/ 10 h 10"/>
                <a:gd name="T8" fmla="*/ 15 w 1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7"/>
                    <a:pt x="3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7"/>
                    <a:pt x="15" y="3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7">
              <a:extLst>
                <a:ext uri="{FF2B5EF4-FFF2-40B4-BE49-F238E27FC236}">
                  <a16:creationId xmlns:a16="http://schemas.microsoft.com/office/drawing/2014/main" id="{213DA30B-058F-4672-9593-49353681A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0" y="3052763"/>
              <a:ext cx="79375" cy="46038"/>
            </a:xfrm>
            <a:custGeom>
              <a:avLst/>
              <a:gdLst>
                <a:gd name="T0" fmla="*/ 21 w 21"/>
                <a:gd name="T1" fmla="*/ 12 h 12"/>
                <a:gd name="T2" fmla="*/ 20 w 21"/>
                <a:gd name="T3" fmla="*/ 11 h 12"/>
                <a:gd name="T4" fmla="*/ 14 w 21"/>
                <a:gd name="T5" fmla="*/ 0 h 12"/>
                <a:gd name="T6" fmla="*/ 0 w 21"/>
                <a:gd name="T7" fmla="*/ 0 h 12"/>
                <a:gd name="T8" fmla="*/ 21 w 21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21" y="12"/>
                  </a:moveTo>
                  <a:cubicBezTo>
                    <a:pt x="21" y="12"/>
                    <a:pt x="21" y="11"/>
                    <a:pt x="20" y="11"/>
                  </a:cubicBezTo>
                  <a:cubicBezTo>
                    <a:pt x="18" y="7"/>
                    <a:pt x="15" y="4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8">
              <a:extLst>
                <a:ext uri="{FF2B5EF4-FFF2-40B4-BE49-F238E27FC236}">
                  <a16:creationId xmlns:a16="http://schemas.microsoft.com/office/drawing/2014/main" id="{47556ABD-97D8-473D-8356-DDCD25FC9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3052763"/>
              <a:ext cx="79375" cy="46038"/>
            </a:xfrm>
            <a:custGeom>
              <a:avLst/>
              <a:gdLst>
                <a:gd name="T0" fmla="*/ 7 w 21"/>
                <a:gd name="T1" fmla="*/ 0 h 12"/>
                <a:gd name="T2" fmla="*/ 1 w 21"/>
                <a:gd name="T3" fmla="*/ 11 h 12"/>
                <a:gd name="T4" fmla="*/ 0 w 21"/>
                <a:gd name="T5" fmla="*/ 12 h 12"/>
                <a:gd name="T6" fmla="*/ 0 w 21"/>
                <a:gd name="T7" fmla="*/ 12 h 12"/>
                <a:gd name="T8" fmla="*/ 21 w 21"/>
                <a:gd name="T9" fmla="*/ 0 h 12"/>
                <a:gd name="T10" fmla="*/ 7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7" y="0"/>
                  </a:moveTo>
                  <a:cubicBezTo>
                    <a:pt x="6" y="4"/>
                    <a:pt x="3" y="7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9" y="11"/>
                    <a:pt x="16" y="7"/>
                    <a:pt x="21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209">
              <a:extLst>
                <a:ext uri="{FF2B5EF4-FFF2-40B4-BE49-F238E27FC236}">
                  <a16:creationId xmlns:a16="http://schemas.microsoft.com/office/drawing/2014/main" id="{86AD52CB-3658-44E8-A7C1-B04E89827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0" y="2887663"/>
              <a:ext cx="79375" cy="44450"/>
            </a:xfrm>
            <a:custGeom>
              <a:avLst/>
              <a:gdLst>
                <a:gd name="T0" fmla="*/ 13 w 21"/>
                <a:gd name="T1" fmla="*/ 12 h 12"/>
                <a:gd name="T2" fmla="*/ 20 w 21"/>
                <a:gd name="T3" fmla="*/ 1 h 12"/>
                <a:gd name="T4" fmla="*/ 21 w 21"/>
                <a:gd name="T5" fmla="*/ 0 h 12"/>
                <a:gd name="T6" fmla="*/ 21 w 21"/>
                <a:gd name="T7" fmla="*/ 0 h 12"/>
                <a:gd name="T8" fmla="*/ 0 w 21"/>
                <a:gd name="T9" fmla="*/ 12 h 12"/>
                <a:gd name="T10" fmla="*/ 13 w 21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13" y="12"/>
                  </a:moveTo>
                  <a:cubicBezTo>
                    <a:pt x="15" y="8"/>
                    <a:pt x="17" y="4"/>
                    <a:pt x="20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2" y="1"/>
                    <a:pt x="4" y="5"/>
                    <a:pt x="0" y="1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210">
              <a:extLst>
                <a:ext uri="{FF2B5EF4-FFF2-40B4-BE49-F238E27FC236}">
                  <a16:creationId xmlns:a16="http://schemas.microsoft.com/office/drawing/2014/main" id="{7694ACFF-5339-4988-93C3-7DD69A842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2887663"/>
              <a:ext cx="79375" cy="44450"/>
            </a:xfrm>
            <a:custGeom>
              <a:avLst/>
              <a:gdLst>
                <a:gd name="T0" fmla="*/ 0 w 21"/>
                <a:gd name="T1" fmla="*/ 0 h 12"/>
                <a:gd name="T2" fmla="*/ 1 w 21"/>
                <a:gd name="T3" fmla="*/ 1 h 12"/>
                <a:gd name="T4" fmla="*/ 8 w 21"/>
                <a:gd name="T5" fmla="*/ 12 h 12"/>
                <a:gd name="T6" fmla="*/ 21 w 21"/>
                <a:gd name="T7" fmla="*/ 12 h 12"/>
                <a:gd name="T8" fmla="*/ 0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4" y="4"/>
                    <a:pt x="6" y="8"/>
                    <a:pt x="8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6" y="5"/>
                    <a:pt x="9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211">
              <a:extLst>
                <a:ext uri="{FF2B5EF4-FFF2-40B4-BE49-F238E27FC236}">
                  <a16:creationId xmlns:a16="http://schemas.microsoft.com/office/drawing/2014/main" id="{79B2EB79-6EC6-4735-A844-50A228AF1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363" y="2947988"/>
              <a:ext cx="60325" cy="38100"/>
            </a:xfrm>
            <a:custGeom>
              <a:avLst/>
              <a:gdLst>
                <a:gd name="T0" fmla="*/ 0 w 16"/>
                <a:gd name="T1" fmla="*/ 0 h 10"/>
                <a:gd name="T2" fmla="*/ 1 w 16"/>
                <a:gd name="T3" fmla="*/ 10 h 10"/>
                <a:gd name="T4" fmla="*/ 16 w 16"/>
                <a:gd name="T5" fmla="*/ 10 h 10"/>
                <a:gd name="T6" fmla="*/ 13 w 16"/>
                <a:gd name="T7" fmla="*/ 0 h 10"/>
                <a:gd name="T8" fmla="*/ 0 w 1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0" y="0"/>
                  </a:moveTo>
                  <a:cubicBezTo>
                    <a:pt x="1" y="3"/>
                    <a:pt x="1" y="7"/>
                    <a:pt x="1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6"/>
                    <a:pt x="15" y="3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212">
              <a:extLst>
                <a:ext uri="{FF2B5EF4-FFF2-40B4-BE49-F238E27FC236}">
                  <a16:creationId xmlns:a16="http://schemas.microsoft.com/office/drawing/2014/main" id="{3419E929-3BEB-4554-9B4E-E02CBC557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188" y="3000376"/>
              <a:ext cx="63500" cy="38100"/>
            </a:xfrm>
            <a:custGeom>
              <a:avLst/>
              <a:gdLst>
                <a:gd name="T0" fmla="*/ 17 w 17"/>
                <a:gd name="T1" fmla="*/ 0 h 10"/>
                <a:gd name="T2" fmla="*/ 2 w 17"/>
                <a:gd name="T3" fmla="*/ 0 h 10"/>
                <a:gd name="T4" fmla="*/ 0 w 17"/>
                <a:gd name="T5" fmla="*/ 10 h 10"/>
                <a:gd name="T6" fmla="*/ 14 w 17"/>
                <a:gd name="T7" fmla="*/ 10 h 10"/>
                <a:gd name="T8" fmla="*/ 17 w 1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17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3"/>
                    <a:pt x="1" y="7"/>
                    <a:pt x="0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7"/>
                    <a:pt x="17" y="4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999FA2-B33F-4104-90AD-50DCDFFAF06C}"/>
              </a:ext>
            </a:extLst>
          </p:cNvPr>
          <p:cNvGrpSpPr/>
          <p:nvPr/>
        </p:nvGrpSpPr>
        <p:grpSpPr>
          <a:xfrm>
            <a:off x="8136819" y="4074471"/>
            <a:ext cx="327025" cy="360363"/>
            <a:chOff x="6291263" y="5054601"/>
            <a:chExt cx="327025" cy="36036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63" name="Freeform 179">
              <a:extLst>
                <a:ext uri="{FF2B5EF4-FFF2-40B4-BE49-F238E27FC236}">
                  <a16:creationId xmlns:a16="http://schemas.microsoft.com/office/drawing/2014/main" id="{8FCA52E7-0395-4B68-B3CA-36FC303F1A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63" y="5054601"/>
              <a:ext cx="327025" cy="360363"/>
            </a:xfrm>
            <a:custGeom>
              <a:avLst/>
              <a:gdLst>
                <a:gd name="T0" fmla="*/ 81 w 87"/>
                <a:gd name="T1" fmla="*/ 39 h 96"/>
                <a:gd name="T2" fmla="*/ 78 w 87"/>
                <a:gd name="T3" fmla="*/ 34 h 96"/>
                <a:gd name="T4" fmla="*/ 40 w 87"/>
                <a:gd name="T5" fmla="*/ 0 h 96"/>
                <a:gd name="T6" fmla="*/ 0 w 87"/>
                <a:gd name="T7" fmla="*/ 40 h 96"/>
                <a:gd name="T8" fmla="*/ 16 w 87"/>
                <a:gd name="T9" fmla="*/ 72 h 96"/>
                <a:gd name="T10" fmla="*/ 16 w 87"/>
                <a:gd name="T11" fmla="*/ 94 h 96"/>
                <a:gd name="T12" fmla="*/ 18 w 87"/>
                <a:gd name="T13" fmla="*/ 96 h 96"/>
                <a:gd name="T14" fmla="*/ 58 w 87"/>
                <a:gd name="T15" fmla="*/ 96 h 96"/>
                <a:gd name="T16" fmla="*/ 60 w 87"/>
                <a:gd name="T17" fmla="*/ 94 h 96"/>
                <a:gd name="T18" fmla="*/ 60 w 87"/>
                <a:gd name="T19" fmla="*/ 82 h 96"/>
                <a:gd name="T20" fmla="*/ 74 w 87"/>
                <a:gd name="T21" fmla="*/ 78 h 96"/>
                <a:gd name="T22" fmla="*/ 78 w 87"/>
                <a:gd name="T23" fmla="*/ 60 h 96"/>
                <a:gd name="T24" fmla="*/ 82 w 87"/>
                <a:gd name="T25" fmla="*/ 60 h 96"/>
                <a:gd name="T26" fmla="*/ 86 w 87"/>
                <a:gd name="T27" fmla="*/ 58 h 96"/>
                <a:gd name="T28" fmla="*/ 87 w 87"/>
                <a:gd name="T29" fmla="*/ 55 h 96"/>
                <a:gd name="T30" fmla="*/ 87 w 87"/>
                <a:gd name="T31" fmla="*/ 54 h 96"/>
                <a:gd name="T32" fmla="*/ 81 w 87"/>
                <a:gd name="T33" fmla="*/ 39 h 96"/>
                <a:gd name="T34" fmla="*/ 64 w 87"/>
                <a:gd name="T35" fmla="*/ 62 h 96"/>
                <a:gd name="T36" fmla="*/ 62 w 87"/>
                <a:gd name="T37" fmla="*/ 64 h 96"/>
                <a:gd name="T38" fmla="*/ 22 w 87"/>
                <a:gd name="T39" fmla="*/ 64 h 96"/>
                <a:gd name="T40" fmla="*/ 20 w 87"/>
                <a:gd name="T41" fmla="*/ 62 h 96"/>
                <a:gd name="T42" fmla="*/ 20 w 87"/>
                <a:gd name="T43" fmla="*/ 22 h 96"/>
                <a:gd name="T44" fmla="*/ 22 w 87"/>
                <a:gd name="T45" fmla="*/ 20 h 96"/>
                <a:gd name="T46" fmla="*/ 62 w 87"/>
                <a:gd name="T47" fmla="*/ 20 h 96"/>
                <a:gd name="T48" fmla="*/ 64 w 87"/>
                <a:gd name="T49" fmla="*/ 22 h 96"/>
                <a:gd name="T50" fmla="*/ 64 w 87"/>
                <a:gd name="T51" fmla="*/ 6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96">
                  <a:moveTo>
                    <a:pt x="81" y="39"/>
                  </a:moveTo>
                  <a:cubicBezTo>
                    <a:pt x="80" y="37"/>
                    <a:pt x="78" y="34"/>
                    <a:pt x="78" y="34"/>
                  </a:cubicBezTo>
                  <a:cubicBezTo>
                    <a:pt x="78" y="13"/>
                    <a:pt x="59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55"/>
                    <a:pt x="5" y="65"/>
                    <a:pt x="16" y="72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6" y="95"/>
                    <a:pt x="17" y="96"/>
                    <a:pt x="18" y="96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9" y="96"/>
                    <a:pt x="60" y="95"/>
                    <a:pt x="60" y="94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7" y="82"/>
                    <a:pt x="71" y="81"/>
                    <a:pt x="74" y="78"/>
                  </a:cubicBezTo>
                  <a:cubicBezTo>
                    <a:pt x="78" y="75"/>
                    <a:pt x="78" y="65"/>
                    <a:pt x="78" y="60"/>
                  </a:cubicBezTo>
                  <a:cubicBezTo>
                    <a:pt x="79" y="60"/>
                    <a:pt x="81" y="60"/>
                    <a:pt x="82" y="60"/>
                  </a:cubicBezTo>
                  <a:cubicBezTo>
                    <a:pt x="84" y="60"/>
                    <a:pt x="85" y="59"/>
                    <a:pt x="86" y="58"/>
                  </a:cubicBezTo>
                  <a:cubicBezTo>
                    <a:pt x="87" y="57"/>
                    <a:pt x="87" y="56"/>
                    <a:pt x="87" y="55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50"/>
                    <a:pt x="84" y="44"/>
                    <a:pt x="81" y="39"/>
                  </a:cubicBezTo>
                  <a:close/>
                  <a:moveTo>
                    <a:pt x="64" y="62"/>
                  </a:moveTo>
                  <a:cubicBezTo>
                    <a:pt x="64" y="63"/>
                    <a:pt x="63" y="64"/>
                    <a:pt x="62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1" y="64"/>
                    <a:pt x="20" y="63"/>
                    <a:pt x="20" y="6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1" y="20"/>
                    <a:pt x="22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3" y="20"/>
                    <a:pt x="64" y="21"/>
                    <a:pt x="64" y="22"/>
                  </a:cubicBezTo>
                  <a:lnTo>
                    <a:pt x="64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180">
              <a:extLst>
                <a:ext uri="{FF2B5EF4-FFF2-40B4-BE49-F238E27FC236}">
                  <a16:creationId xmlns:a16="http://schemas.microsoft.com/office/drawing/2014/main" id="{F0330371-53D1-469B-A1D0-03AAD7E94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5159376"/>
              <a:ext cx="76200" cy="1428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181">
              <a:extLst>
                <a:ext uri="{FF2B5EF4-FFF2-40B4-BE49-F238E27FC236}">
                  <a16:creationId xmlns:a16="http://schemas.microsoft.com/office/drawing/2014/main" id="{18C13F59-4E2B-4BE1-AAF2-B3ACE235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189538"/>
              <a:ext cx="106363" cy="14288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182">
              <a:extLst>
                <a:ext uri="{FF2B5EF4-FFF2-40B4-BE49-F238E27FC236}">
                  <a16:creationId xmlns:a16="http://schemas.microsoft.com/office/drawing/2014/main" id="{19D18EA2-CA33-4145-8899-2C29869A9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19701"/>
              <a:ext cx="106363" cy="14288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183">
              <a:extLst>
                <a:ext uri="{FF2B5EF4-FFF2-40B4-BE49-F238E27FC236}">
                  <a16:creationId xmlns:a16="http://schemas.microsoft.com/office/drawing/2014/main" id="{FD001445-920E-4142-97AC-31E87116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49863"/>
              <a:ext cx="106363" cy="14288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67643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150498D8-9A41-415D-895E-3A62BB9F98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61" t="2507" r="918" b="5937"/>
          <a:stretch/>
        </p:blipFill>
        <p:spPr>
          <a:xfrm>
            <a:off x="0" y="1599101"/>
            <a:ext cx="3670300" cy="4465490"/>
          </a:xfrm>
          <a:custGeom>
            <a:avLst/>
            <a:gdLst>
              <a:gd name="connsiteX0" fmla="*/ 0 w 5400136"/>
              <a:gd name="connsiteY0" fmla="*/ 0 h 4465490"/>
              <a:gd name="connsiteX1" fmla="*/ 5190705 w 5400136"/>
              <a:gd name="connsiteY1" fmla="*/ 0 h 4465490"/>
              <a:gd name="connsiteX2" fmla="*/ 5400136 w 5400136"/>
              <a:gd name="connsiteY2" fmla="*/ 209431 h 4465490"/>
              <a:gd name="connsiteX3" fmla="*/ 5400136 w 5400136"/>
              <a:gd name="connsiteY3" fmla="*/ 4256059 h 4465490"/>
              <a:gd name="connsiteX4" fmla="*/ 5190705 w 5400136"/>
              <a:gd name="connsiteY4" fmla="*/ 4465490 h 4465490"/>
              <a:gd name="connsiteX5" fmla="*/ 0 w 5400136"/>
              <a:gd name="connsiteY5" fmla="*/ 4465490 h 446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136" h="4465490">
                <a:moveTo>
                  <a:pt x="0" y="0"/>
                </a:moveTo>
                <a:lnTo>
                  <a:pt x="5190705" y="0"/>
                </a:lnTo>
                <a:cubicBezTo>
                  <a:pt x="5306371" y="0"/>
                  <a:pt x="5400136" y="93765"/>
                  <a:pt x="5400136" y="209431"/>
                </a:cubicBezTo>
                <a:lnTo>
                  <a:pt x="5400136" y="4256059"/>
                </a:lnTo>
                <a:cubicBezTo>
                  <a:pt x="5400136" y="4371725"/>
                  <a:pt x="5306371" y="4465490"/>
                  <a:pt x="5190705" y="4465490"/>
                </a:cubicBezTo>
                <a:lnTo>
                  <a:pt x="0" y="446549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B33EC6-12C4-44D3-988A-BD47DB695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en-ID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B15125-D972-4376-B73A-B01C73ED86F7}"/>
              </a:ext>
            </a:extLst>
          </p:cNvPr>
          <p:cNvSpPr/>
          <p:nvPr/>
        </p:nvSpPr>
        <p:spPr>
          <a:xfrm>
            <a:off x="4326527" y="1599102"/>
            <a:ext cx="667036" cy="667036"/>
          </a:xfrm>
          <a:prstGeom prst="ellipse">
            <a:avLst/>
          </a:prstGeom>
          <a:solidFill>
            <a:srgbClr val="E89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>
              <a:latin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F517B4-5D39-4D05-865C-6B39041E6DAD}"/>
              </a:ext>
            </a:extLst>
          </p:cNvPr>
          <p:cNvSpPr/>
          <p:nvPr/>
        </p:nvSpPr>
        <p:spPr>
          <a:xfrm>
            <a:off x="4326528" y="2777872"/>
            <a:ext cx="3217272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</a:pPr>
            <a:r>
              <a:rPr lang="ko-KR" altLang="en-US" sz="1600" dirty="0" smtClean="0">
                <a:latin typeface="+mj-ea"/>
                <a:ea typeface="+mj-ea"/>
              </a:rPr>
              <a:t>회원을 모집하고 관리하는 데 있어 좀 더 편리하게 서비스를 제공 할 수 있습니다</a:t>
            </a:r>
            <a:endParaRPr lang="en-ID" sz="1600" b="1" dirty="0">
              <a:solidFill>
                <a:srgbClr val="006847"/>
              </a:solidFill>
              <a:latin typeface="+mj-ea"/>
              <a:ea typeface="+mj-ea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04D931-601B-416D-8082-55FF9ED89F00}"/>
              </a:ext>
            </a:extLst>
          </p:cNvPr>
          <p:cNvSpPr/>
          <p:nvPr/>
        </p:nvSpPr>
        <p:spPr>
          <a:xfrm>
            <a:off x="4326528" y="2370481"/>
            <a:ext cx="3217272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-ID" b="1" dirty="0" smtClean="0">
                <a:latin typeface="+mj-ea"/>
                <a:ea typeface="+mj-ea"/>
                <a:cs typeface="Calibri Light" panose="020F0302020204030204" pitchFamily="34" charset="0"/>
              </a:rPr>
              <a:t>PURPOSE</a:t>
            </a:r>
            <a:endParaRPr lang="en-ID" b="1" dirty="0">
              <a:latin typeface="+mj-ea"/>
              <a:ea typeface="+mj-ea"/>
              <a:cs typeface="Calibri Light" panose="020F03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FB64EF-8925-4BAF-8971-55BE1631CCAF}"/>
              </a:ext>
            </a:extLst>
          </p:cNvPr>
          <p:cNvSpPr/>
          <p:nvPr/>
        </p:nvSpPr>
        <p:spPr>
          <a:xfrm>
            <a:off x="4326527" y="4022086"/>
            <a:ext cx="667036" cy="667036"/>
          </a:xfrm>
          <a:prstGeom prst="ellipse">
            <a:avLst/>
          </a:prstGeom>
          <a:solidFill>
            <a:srgbClr val="E89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>
              <a:latin typeface="Georgia" panose="0204050205040502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D8D4ED-F290-498B-9292-2D997DC50B87}"/>
              </a:ext>
            </a:extLst>
          </p:cNvPr>
          <p:cNvSpPr/>
          <p:nvPr/>
        </p:nvSpPr>
        <p:spPr>
          <a:xfrm>
            <a:off x="4326528" y="5223148"/>
            <a:ext cx="3217272" cy="5416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</a:pPr>
            <a:r>
              <a:rPr lang="ko-KR" altLang="en-US" sz="1600" dirty="0" smtClean="0">
                <a:latin typeface="+mj-ea"/>
                <a:ea typeface="+mj-ea"/>
              </a:rPr>
              <a:t>관리자가 회원 추가 수정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삭제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조회 기능 활동을 이룰 수 있습니다</a:t>
            </a:r>
            <a:r>
              <a:rPr lang="en-US" altLang="ko-KR" sz="1600" dirty="0" smtClean="0">
                <a:latin typeface="+mj-ea"/>
                <a:ea typeface="+mj-ea"/>
              </a:rPr>
              <a:t>.</a:t>
            </a:r>
            <a:endParaRPr lang="en-ID" sz="1600" b="1" dirty="0">
              <a:solidFill>
                <a:srgbClr val="006847"/>
              </a:solidFill>
              <a:latin typeface="+mj-ea"/>
              <a:ea typeface="+mj-ea"/>
              <a:cs typeface="Calibri Light" panose="020F03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2C4602-C562-479E-95A5-770986DA3B8E}"/>
              </a:ext>
            </a:extLst>
          </p:cNvPr>
          <p:cNvSpPr/>
          <p:nvPr/>
        </p:nvSpPr>
        <p:spPr>
          <a:xfrm>
            <a:off x="4326528" y="4806372"/>
            <a:ext cx="3217272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</a:pPr>
            <a:r>
              <a:rPr lang="ko-KR" altLang="en-US" b="1" dirty="0" smtClean="0">
                <a:latin typeface="+mj-ea"/>
                <a:ea typeface="+mj-ea"/>
              </a:rPr>
              <a:t>정보 수정 및 조회</a:t>
            </a:r>
            <a:endParaRPr lang="en-ID" b="1" dirty="0">
              <a:solidFill>
                <a:srgbClr val="006847"/>
              </a:solidFill>
              <a:latin typeface="+mj-ea"/>
              <a:ea typeface="+mj-ea"/>
              <a:cs typeface="Calibri Light" panose="020F03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CC162A-FACB-463F-8FF5-780D08B8207A}"/>
              </a:ext>
            </a:extLst>
          </p:cNvPr>
          <p:cNvSpPr/>
          <p:nvPr/>
        </p:nvSpPr>
        <p:spPr>
          <a:xfrm>
            <a:off x="8200028" y="1599102"/>
            <a:ext cx="667036" cy="667036"/>
          </a:xfrm>
          <a:prstGeom prst="ellipse">
            <a:avLst/>
          </a:prstGeom>
          <a:solidFill>
            <a:srgbClr val="E89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>
              <a:latin typeface="Georgia" panose="02040502050405020303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F1284-A128-43D2-A26B-CA2E1998D615}"/>
              </a:ext>
            </a:extLst>
          </p:cNvPr>
          <p:cNvSpPr/>
          <p:nvPr/>
        </p:nvSpPr>
        <p:spPr>
          <a:xfrm>
            <a:off x="8200029" y="2777872"/>
            <a:ext cx="3329227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</a:pPr>
            <a:r>
              <a:rPr lang="ko-KR" altLang="en-US" sz="1600" dirty="0" smtClean="0">
                <a:latin typeface="+mj-ea"/>
                <a:ea typeface="+mj-ea"/>
              </a:rPr>
              <a:t>정회원과 비회원으로 나뉘며 각 강사님의 레벨과 </a:t>
            </a:r>
            <a:r>
              <a:rPr lang="ko-KR" altLang="en-US" sz="1600" dirty="0" err="1" smtClean="0">
                <a:latin typeface="+mj-ea"/>
                <a:ea typeface="+mj-ea"/>
              </a:rPr>
              <a:t>수강시간에</a:t>
            </a:r>
            <a:r>
              <a:rPr lang="ko-KR" altLang="en-US" sz="1600" dirty="0" smtClean="0">
                <a:latin typeface="+mj-ea"/>
                <a:ea typeface="+mj-ea"/>
              </a:rPr>
              <a:t> 따라 나눌 수 있습니다</a:t>
            </a:r>
            <a:r>
              <a:rPr lang="en-US" altLang="ko-KR" sz="1600" dirty="0" smtClean="0">
                <a:latin typeface="+mj-ea"/>
                <a:ea typeface="+mj-ea"/>
              </a:rPr>
              <a:t>.</a:t>
            </a:r>
            <a:endParaRPr lang="en-ID" sz="1600" b="1" dirty="0">
              <a:solidFill>
                <a:srgbClr val="006847"/>
              </a:solidFill>
              <a:latin typeface="+mj-ea"/>
              <a:ea typeface="+mj-ea"/>
              <a:cs typeface="Calibri Light" panose="020F03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196E3E-D4DE-4C34-ACFC-3E5ED62CBEC4}"/>
              </a:ext>
            </a:extLst>
          </p:cNvPr>
          <p:cNvSpPr/>
          <p:nvPr/>
        </p:nvSpPr>
        <p:spPr>
          <a:xfrm>
            <a:off x="8200029" y="2370481"/>
            <a:ext cx="3329227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</a:pPr>
            <a:r>
              <a:rPr lang="ko-KR" altLang="en-US" b="1" dirty="0" smtClean="0">
                <a:latin typeface="+mj-ea"/>
                <a:ea typeface="+mj-ea"/>
              </a:rPr>
              <a:t>회원 관리</a:t>
            </a:r>
            <a:endParaRPr lang="en-ID" b="1" dirty="0">
              <a:solidFill>
                <a:srgbClr val="006847"/>
              </a:solidFill>
              <a:latin typeface="+mj-ea"/>
              <a:ea typeface="+mj-ea"/>
              <a:cs typeface="Calibri Light" panose="020F03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B3D4C7-F65A-4981-BE5C-7684AD593FCD}"/>
              </a:ext>
            </a:extLst>
          </p:cNvPr>
          <p:cNvSpPr/>
          <p:nvPr/>
        </p:nvSpPr>
        <p:spPr>
          <a:xfrm>
            <a:off x="8200028" y="4022086"/>
            <a:ext cx="667036" cy="667036"/>
          </a:xfrm>
          <a:prstGeom prst="ellipse">
            <a:avLst/>
          </a:prstGeom>
          <a:solidFill>
            <a:srgbClr val="E89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>
              <a:latin typeface="Georgia" panose="02040502050405020303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7190DE-8B87-4BC2-A8C3-62948092A17F}"/>
              </a:ext>
            </a:extLst>
          </p:cNvPr>
          <p:cNvSpPr/>
          <p:nvPr/>
        </p:nvSpPr>
        <p:spPr>
          <a:xfrm>
            <a:off x="8200029" y="5223148"/>
            <a:ext cx="3329227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</a:pPr>
            <a:r>
              <a:rPr lang="ko-KR" altLang="en-US" sz="1600" dirty="0" smtClean="0">
                <a:latin typeface="+mj-ea"/>
                <a:ea typeface="+mj-ea"/>
              </a:rPr>
              <a:t>강사님 레벨과 </a:t>
            </a:r>
            <a:r>
              <a:rPr lang="en-US" altLang="ko-KR" sz="1600" dirty="0" smtClean="0">
                <a:latin typeface="+mj-ea"/>
                <a:ea typeface="+mj-ea"/>
              </a:rPr>
              <a:t>1</a:t>
            </a:r>
            <a:r>
              <a:rPr lang="ko-KR" altLang="en-US" sz="1600" dirty="0" smtClean="0">
                <a:latin typeface="+mj-ea"/>
                <a:ea typeface="+mj-ea"/>
              </a:rPr>
              <a:t>인 </a:t>
            </a:r>
            <a:r>
              <a:rPr lang="ko-KR" altLang="en-US" sz="1600" dirty="0" err="1" smtClean="0">
                <a:latin typeface="+mj-ea"/>
                <a:ea typeface="+mj-ea"/>
              </a:rPr>
              <a:t>운동실</a:t>
            </a:r>
            <a:r>
              <a:rPr lang="ko-KR" altLang="en-US" sz="1600" dirty="0" smtClean="0">
                <a:latin typeface="+mj-ea"/>
                <a:ea typeface="+mj-ea"/>
              </a:rPr>
              <a:t> 이용 등에 따라 수강료를 계산하여 보여 줄 수 있습니다</a:t>
            </a:r>
            <a:r>
              <a:rPr lang="en-US" altLang="ko-KR" sz="1600" dirty="0" smtClean="0">
                <a:latin typeface="+mj-ea"/>
                <a:ea typeface="+mj-ea"/>
              </a:rPr>
              <a:t>.</a:t>
            </a:r>
            <a:endParaRPr lang="en-ID" sz="1600" b="1" dirty="0">
              <a:solidFill>
                <a:srgbClr val="006847"/>
              </a:solidFill>
              <a:latin typeface="+mj-ea"/>
              <a:ea typeface="+mj-ea"/>
              <a:cs typeface="Calibri Light" panose="020F03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343C7F-24A7-4D2E-96FE-FEF8C97E8E59}"/>
              </a:ext>
            </a:extLst>
          </p:cNvPr>
          <p:cNvSpPr/>
          <p:nvPr/>
        </p:nvSpPr>
        <p:spPr>
          <a:xfrm>
            <a:off x="8200029" y="4806372"/>
            <a:ext cx="3329227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</a:pPr>
            <a:r>
              <a:rPr lang="ko-KR" altLang="en-US" b="1" dirty="0" smtClean="0">
                <a:latin typeface="+mj-ea"/>
                <a:ea typeface="+mj-ea"/>
              </a:rPr>
              <a:t>수강료 계산</a:t>
            </a:r>
            <a:endParaRPr lang="en-ID" b="1" dirty="0">
              <a:solidFill>
                <a:srgbClr val="006847"/>
              </a:solidFill>
              <a:latin typeface="+mj-ea"/>
              <a:ea typeface="+mj-ea"/>
              <a:cs typeface="Calibri Light" panose="020F0302020204030204" pitchFamily="34" charset="0"/>
            </a:endParaRP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2F4394FA-7230-4793-9A79-9D2B3351E15F}"/>
              </a:ext>
            </a:extLst>
          </p:cNvPr>
          <p:cNvSpPr/>
          <p:nvPr/>
        </p:nvSpPr>
        <p:spPr>
          <a:xfrm rot="5400000">
            <a:off x="-397595" y="1996697"/>
            <a:ext cx="4465490" cy="3670300"/>
          </a:xfrm>
          <a:prstGeom prst="round2SameRect">
            <a:avLst>
              <a:gd name="adj1" fmla="val 4690"/>
              <a:gd name="adj2" fmla="val 0"/>
            </a:avLst>
          </a:prstGeom>
          <a:solidFill>
            <a:srgbClr val="6A8ED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407C45-8072-4EF8-85C3-595626A15836}"/>
              </a:ext>
            </a:extLst>
          </p:cNvPr>
          <p:cNvSpPr/>
          <p:nvPr/>
        </p:nvSpPr>
        <p:spPr>
          <a:xfrm>
            <a:off x="797488" y="3085554"/>
            <a:ext cx="2632946" cy="2437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‘Fitness Center Membership’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은 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Java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를 이용한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lvl="0">
              <a:lnSpc>
                <a:spcPct val="11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CLI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운동 회원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lvl="0">
              <a:lnSpc>
                <a:spcPct val="11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정보 관리 서비스 입니다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Freeform 17">
            <a:extLst>
              <a:ext uri="{FF2B5EF4-FFF2-40B4-BE49-F238E27FC236}">
                <a16:creationId xmlns:a16="http://schemas.microsoft.com/office/drawing/2014/main" id="{53ADE092-0617-477A-8DA0-2026CF797BD6}"/>
              </a:ext>
            </a:extLst>
          </p:cNvPr>
          <p:cNvSpPr>
            <a:spLocks/>
          </p:cNvSpPr>
          <p:nvPr/>
        </p:nvSpPr>
        <p:spPr bwMode="auto">
          <a:xfrm>
            <a:off x="4479864" y="1777045"/>
            <a:ext cx="360363" cy="311150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8D76C61F-9E4B-46ED-AE02-20FE8509813B}"/>
              </a:ext>
            </a:extLst>
          </p:cNvPr>
          <p:cNvSpPr>
            <a:spLocks/>
          </p:cNvSpPr>
          <p:nvPr/>
        </p:nvSpPr>
        <p:spPr bwMode="auto">
          <a:xfrm>
            <a:off x="8353365" y="1777045"/>
            <a:ext cx="360363" cy="311150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17">
            <a:extLst>
              <a:ext uri="{FF2B5EF4-FFF2-40B4-BE49-F238E27FC236}">
                <a16:creationId xmlns:a16="http://schemas.microsoft.com/office/drawing/2014/main" id="{22E1D137-33B7-494C-99D1-D042872B57D6}"/>
              </a:ext>
            </a:extLst>
          </p:cNvPr>
          <p:cNvSpPr>
            <a:spLocks/>
          </p:cNvSpPr>
          <p:nvPr/>
        </p:nvSpPr>
        <p:spPr bwMode="auto">
          <a:xfrm>
            <a:off x="4479864" y="4200029"/>
            <a:ext cx="360363" cy="311150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17">
            <a:extLst>
              <a:ext uri="{FF2B5EF4-FFF2-40B4-BE49-F238E27FC236}">
                <a16:creationId xmlns:a16="http://schemas.microsoft.com/office/drawing/2014/main" id="{30851555-B71B-4606-9B43-771CA532FE55}"/>
              </a:ext>
            </a:extLst>
          </p:cNvPr>
          <p:cNvSpPr>
            <a:spLocks/>
          </p:cNvSpPr>
          <p:nvPr/>
        </p:nvSpPr>
        <p:spPr bwMode="auto">
          <a:xfrm>
            <a:off x="8353365" y="4200029"/>
            <a:ext cx="360363" cy="311150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9" name="Group 48">
            <a:extLst>
              <a:ext uri="{FF2B5EF4-FFF2-40B4-BE49-F238E27FC236}">
                <a16:creationId xmlns:a16="http://schemas.microsoft.com/office/drawing/2014/main" id="{26B424C1-C045-4ADA-9C3A-B83EB2ECCDE1}"/>
              </a:ext>
            </a:extLst>
          </p:cNvPr>
          <p:cNvGrpSpPr/>
          <p:nvPr/>
        </p:nvGrpSpPr>
        <p:grpSpPr>
          <a:xfrm>
            <a:off x="797488" y="2046316"/>
            <a:ext cx="643012" cy="645843"/>
            <a:chOff x="6997700" y="3970338"/>
            <a:chExt cx="360363" cy="361950"/>
          </a:xfrm>
          <a:solidFill>
            <a:schemeClr val="bg1"/>
          </a:solidFill>
        </p:grpSpPr>
        <p:sp>
          <p:nvSpPr>
            <p:cNvPr id="30" name="Freeform 132">
              <a:extLst>
                <a:ext uri="{FF2B5EF4-FFF2-40B4-BE49-F238E27FC236}">
                  <a16:creationId xmlns:a16="http://schemas.microsoft.com/office/drawing/2014/main" id="{09D20DAA-AC97-40D2-9426-19620F6ECA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3970338"/>
              <a:ext cx="255588" cy="331788"/>
            </a:xfrm>
            <a:custGeom>
              <a:avLst/>
              <a:gdLst>
                <a:gd name="T0" fmla="*/ 48 w 68"/>
                <a:gd name="T1" fmla="*/ 69 h 88"/>
                <a:gd name="T2" fmla="*/ 68 w 68"/>
                <a:gd name="T3" fmla="*/ 48 h 88"/>
                <a:gd name="T4" fmla="*/ 68 w 68"/>
                <a:gd name="T5" fmla="*/ 22 h 88"/>
                <a:gd name="T6" fmla="*/ 67 w 68"/>
                <a:gd name="T7" fmla="*/ 21 h 88"/>
                <a:gd name="T8" fmla="*/ 47 w 68"/>
                <a:gd name="T9" fmla="*/ 1 h 88"/>
                <a:gd name="T10" fmla="*/ 46 w 68"/>
                <a:gd name="T11" fmla="*/ 0 h 88"/>
                <a:gd name="T12" fmla="*/ 2 w 68"/>
                <a:gd name="T13" fmla="*/ 0 h 88"/>
                <a:gd name="T14" fmla="*/ 0 w 68"/>
                <a:gd name="T15" fmla="*/ 2 h 88"/>
                <a:gd name="T16" fmla="*/ 0 w 68"/>
                <a:gd name="T17" fmla="*/ 86 h 88"/>
                <a:gd name="T18" fmla="*/ 2 w 68"/>
                <a:gd name="T19" fmla="*/ 88 h 88"/>
                <a:gd name="T20" fmla="*/ 60 w 68"/>
                <a:gd name="T21" fmla="*/ 88 h 88"/>
                <a:gd name="T22" fmla="*/ 48 w 68"/>
                <a:gd name="T23" fmla="*/ 69 h 88"/>
                <a:gd name="T24" fmla="*/ 46 w 68"/>
                <a:gd name="T25" fmla="*/ 2 h 88"/>
                <a:gd name="T26" fmla="*/ 66 w 68"/>
                <a:gd name="T27" fmla="*/ 22 h 88"/>
                <a:gd name="T28" fmla="*/ 46 w 68"/>
                <a:gd name="T29" fmla="*/ 22 h 88"/>
                <a:gd name="T30" fmla="*/ 46 w 68"/>
                <a:gd name="T31" fmla="*/ 2 h 88"/>
                <a:gd name="T32" fmla="*/ 14 w 68"/>
                <a:gd name="T33" fmla="*/ 24 h 88"/>
                <a:gd name="T34" fmla="*/ 32 w 68"/>
                <a:gd name="T35" fmla="*/ 24 h 88"/>
                <a:gd name="T36" fmla="*/ 34 w 68"/>
                <a:gd name="T37" fmla="*/ 26 h 88"/>
                <a:gd name="T38" fmla="*/ 32 w 68"/>
                <a:gd name="T39" fmla="*/ 28 h 88"/>
                <a:gd name="T40" fmla="*/ 14 w 68"/>
                <a:gd name="T41" fmla="*/ 28 h 88"/>
                <a:gd name="T42" fmla="*/ 12 w 68"/>
                <a:gd name="T43" fmla="*/ 26 h 88"/>
                <a:gd name="T44" fmla="*/ 14 w 68"/>
                <a:gd name="T45" fmla="*/ 24 h 88"/>
                <a:gd name="T46" fmla="*/ 34 w 68"/>
                <a:gd name="T47" fmla="*/ 64 h 88"/>
                <a:gd name="T48" fmla="*/ 14 w 68"/>
                <a:gd name="T49" fmla="*/ 64 h 88"/>
                <a:gd name="T50" fmla="*/ 12 w 68"/>
                <a:gd name="T51" fmla="*/ 62 h 88"/>
                <a:gd name="T52" fmla="*/ 14 w 68"/>
                <a:gd name="T53" fmla="*/ 60 h 88"/>
                <a:gd name="T54" fmla="*/ 34 w 68"/>
                <a:gd name="T55" fmla="*/ 60 h 88"/>
                <a:gd name="T56" fmla="*/ 36 w 68"/>
                <a:gd name="T57" fmla="*/ 62 h 88"/>
                <a:gd name="T58" fmla="*/ 34 w 68"/>
                <a:gd name="T59" fmla="*/ 64 h 88"/>
                <a:gd name="T60" fmla="*/ 38 w 68"/>
                <a:gd name="T61" fmla="*/ 52 h 88"/>
                <a:gd name="T62" fmla="*/ 14 w 68"/>
                <a:gd name="T63" fmla="*/ 52 h 88"/>
                <a:gd name="T64" fmla="*/ 12 w 68"/>
                <a:gd name="T65" fmla="*/ 50 h 88"/>
                <a:gd name="T66" fmla="*/ 14 w 68"/>
                <a:gd name="T67" fmla="*/ 48 h 88"/>
                <a:gd name="T68" fmla="*/ 38 w 68"/>
                <a:gd name="T69" fmla="*/ 48 h 88"/>
                <a:gd name="T70" fmla="*/ 40 w 68"/>
                <a:gd name="T71" fmla="*/ 50 h 88"/>
                <a:gd name="T72" fmla="*/ 38 w 68"/>
                <a:gd name="T73" fmla="*/ 52 h 88"/>
                <a:gd name="T74" fmla="*/ 46 w 68"/>
                <a:gd name="T75" fmla="*/ 40 h 88"/>
                <a:gd name="T76" fmla="*/ 14 w 68"/>
                <a:gd name="T77" fmla="*/ 40 h 88"/>
                <a:gd name="T78" fmla="*/ 12 w 68"/>
                <a:gd name="T79" fmla="*/ 38 h 88"/>
                <a:gd name="T80" fmla="*/ 14 w 68"/>
                <a:gd name="T81" fmla="*/ 36 h 88"/>
                <a:gd name="T82" fmla="*/ 46 w 68"/>
                <a:gd name="T83" fmla="*/ 36 h 88"/>
                <a:gd name="T84" fmla="*/ 48 w 68"/>
                <a:gd name="T85" fmla="*/ 38 h 88"/>
                <a:gd name="T86" fmla="*/ 46 w 68"/>
                <a:gd name="T87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8" h="88">
                  <a:moveTo>
                    <a:pt x="48" y="69"/>
                  </a:moveTo>
                  <a:cubicBezTo>
                    <a:pt x="48" y="58"/>
                    <a:pt x="57" y="49"/>
                    <a:pt x="68" y="48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1"/>
                    <a:pt x="68" y="21"/>
                    <a:pt x="67" y="2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53" y="84"/>
                    <a:pt x="48" y="77"/>
                    <a:pt x="48" y="69"/>
                  </a:cubicBezTo>
                  <a:close/>
                  <a:moveTo>
                    <a:pt x="46" y="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46" y="22"/>
                    <a:pt x="46" y="22"/>
                    <a:pt x="46" y="22"/>
                  </a:cubicBezTo>
                  <a:lnTo>
                    <a:pt x="46" y="2"/>
                  </a:lnTo>
                  <a:close/>
                  <a:moveTo>
                    <a:pt x="14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4" y="25"/>
                    <a:pt x="34" y="26"/>
                  </a:cubicBezTo>
                  <a:cubicBezTo>
                    <a:pt x="34" y="27"/>
                    <a:pt x="33" y="28"/>
                    <a:pt x="32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2" y="27"/>
                    <a:pt x="12" y="26"/>
                  </a:cubicBezTo>
                  <a:cubicBezTo>
                    <a:pt x="12" y="25"/>
                    <a:pt x="13" y="24"/>
                    <a:pt x="14" y="24"/>
                  </a:cubicBezTo>
                  <a:close/>
                  <a:moveTo>
                    <a:pt x="34" y="64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2" y="63"/>
                    <a:pt x="12" y="62"/>
                  </a:cubicBezTo>
                  <a:cubicBezTo>
                    <a:pt x="12" y="61"/>
                    <a:pt x="13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60"/>
                    <a:pt x="36" y="61"/>
                    <a:pt x="36" y="62"/>
                  </a:cubicBezTo>
                  <a:cubicBezTo>
                    <a:pt x="36" y="63"/>
                    <a:pt x="35" y="64"/>
                    <a:pt x="34" y="64"/>
                  </a:cubicBezTo>
                  <a:close/>
                  <a:moveTo>
                    <a:pt x="38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3" y="52"/>
                    <a:pt x="12" y="51"/>
                    <a:pt x="12" y="50"/>
                  </a:cubicBezTo>
                  <a:cubicBezTo>
                    <a:pt x="12" y="49"/>
                    <a:pt x="13" y="48"/>
                    <a:pt x="14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8"/>
                    <a:pt x="40" y="49"/>
                    <a:pt x="40" y="50"/>
                  </a:cubicBezTo>
                  <a:cubicBezTo>
                    <a:pt x="40" y="51"/>
                    <a:pt x="39" y="52"/>
                    <a:pt x="38" y="52"/>
                  </a:cubicBezTo>
                  <a:close/>
                  <a:moveTo>
                    <a:pt x="46" y="40"/>
                  </a:move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2" y="39"/>
                    <a:pt x="12" y="38"/>
                  </a:cubicBezTo>
                  <a:cubicBezTo>
                    <a:pt x="12" y="37"/>
                    <a:pt x="13" y="36"/>
                    <a:pt x="14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7"/>
                    <a:pt x="48" y="38"/>
                  </a:cubicBezTo>
                  <a:cubicBezTo>
                    <a:pt x="48" y="39"/>
                    <a:pt x="47" y="40"/>
                    <a:pt x="4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133">
              <a:extLst>
                <a:ext uri="{FF2B5EF4-FFF2-40B4-BE49-F238E27FC236}">
                  <a16:creationId xmlns:a16="http://schemas.microsoft.com/office/drawing/2014/main" id="{BDD95368-53F7-43AB-A5E6-372E498BD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2963" y="4165600"/>
              <a:ext cx="165100" cy="166688"/>
            </a:xfrm>
            <a:custGeom>
              <a:avLst/>
              <a:gdLst>
                <a:gd name="T0" fmla="*/ 43 w 44"/>
                <a:gd name="T1" fmla="*/ 41 h 44"/>
                <a:gd name="T2" fmla="*/ 31 w 44"/>
                <a:gd name="T3" fmla="*/ 28 h 44"/>
                <a:gd name="T4" fmla="*/ 34 w 44"/>
                <a:gd name="T5" fmla="*/ 17 h 44"/>
                <a:gd name="T6" fmla="*/ 17 w 44"/>
                <a:gd name="T7" fmla="*/ 0 h 44"/>
                <a:gd name="T8" fmla="*/ 0 w 44"/>
                <a:gd name="T9" fmla="*/ 17 h 44"/>
                <a:gd name="T10" fmla="*/ 17 w 44"/>
                <a:gd name="T11" fmla="*/ 34 h 44"/>
                <a:gd name="T12" fmla="*/ 28 w 44"/>
                <a:gd name="T13" fmla="*/ 31 h 44"/>
                <a:gd name="T14" fmla="*/ 41 w 44"/>
                <a:gd name="T15" fmla="*/ 43 h 44"/>
                <a:gd name="T16" fmla="*/ 42 w 44"/>
                <a:gd name="T17" fmla="*/ 44 h 44"/>
                <a:gd name="T18" fmla="*/ 43 w 44"/>
                <a:gd name="T19" fmla="*/ 43 h 44"/>
                <a:gd name="T20" fmla="*/ 43 w 44"/>
                <a:gd name="T21" fmla="*/ 41 h 44"/>
                <a:gd name="T22" fmla="*/ 4 w 44"/>
                <a:gd name="T23" fmla="*/ 17 h 44"/>
                <a:gd name="T24" fmla="*/ 17 w 44"/>
                <a:gd name="T25" fmla="*/ 4 h 44"/>
                <a:gd name="T26" fmla="*/ 30 w 44"/>
                <a:gd name="T27" fmla="*/ 17 h 44"/>
                <a:gd name="T28" fmla="*/ 17 w 44"/>
                <a:gd name="T29" fmla="*/ 30 h 44"/>
                <a:gd name="T30" fmla="*/ 4 w 44"/>
                <a:gd name="T31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43" y="41"/>
                  </a:moveTo>
                  <a:cubicBezTo>
                    <a:pt x="31" y="28"/>
                    <a:pt x="31" y="28"/>
                    <a:pt x="31" y="28"/>
                  </a:cubicBezTo>
                  <a:cubicBezTo>
                    <a:pt x="33" y="25"/>
                    <a:pt x="34" y="21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1" y="34"/>
                    <a:pt x="25" y="33"/>
                    <a:pt x="28" y="31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2" y="44"/>
                  </a:cubicBezTo>
                  <a:cubicBezTo>
                    <a:pt x="43" y="44"/>
                    <a:pt x="43" y="44"/>
                    <a:pt x="43" y="43"/>
                  </a:cubicBezTo>
                  <a:cubicBezTo>
                    <a:pt x="44" y="43"/>
                    <a:pt x="44" y="41"/>
                    <a:pt x="43" y="41"/>
                  </a:cubicBezTo>
                  <a:close/>
                  <a:moveTo>
                    <a:pt x="4" y="17"/>
                  </a:moveTo>
                  <a:cubicBezTo>
                    <a:pt x="4" y="10"/>
                    <a:pt x="10" y="4"/>
                    <a:pt x="17" y="4"/>
                  </a:cubicBezTo>
                  <a:cubicBezTo>
                    <a:pt x="25" y="4"/>
                    <a:pt x="30" y="10"/>
                    <a:pt x="30" y="17"/>
                  </a:cubicBezTo>
                  <a:cubicBezTo>
                    <a:pt x="30" y="25"/>
                    <a:pt x="25" y="30"/>
                    <a:pt x="17" y="30"/>
                  </a:cubicBezTo>
                  <a:cubicBezTo>
                    <a:pt x="10" y="30"/>
                    <a:pt x="4" y="25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66242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150498D8-9A41-415D-895E-3A62BB9F98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61" t="2507" r="918" b="5937"/>
          <a:stretch/>
        </p:blipFill>
        <p:spPr>
          <a:xfrm>
            <a:off x="0" y="1599101"/>
            <a:ext cx="4009012" cy="4465490"/>
          </a:xfrm>
          <a:custGeom>
            <a:avLst/>
            <a:gdLst>
              <a:gd name="connsiteX0" fmla="*/ 0 w 5400136"/>
              <a:gd name="connsiteY0" fmla="*/ 0 h 4465490"/>
              <a:gd name="connsiteX1" fmla="*/ 5190705 w 5400136"/>
              <a:gd name="connsiteY1" fmla="*/ 0 h 4465490"/>
              <a:gd name="connsiteX2" fmla="*/ 5400136 w 5400136"/>
              <a:gd name="connsiteY2" fmla="*/ 209431 h 4465490"/>
              <a:gd name="connsiteX3" fmla="*/ 5400136 w 5400136"/>
              <a:gd name="connsiteY3" fmla="*/ 4256059 h 4465490"/>
              <a:gd name="connsiteX4" fmla="*/ 5190705 w 5400136"/>
              <a:gd name="connsiteY4" fmla="*/ 4465490 h 4465490"/>
              <a:gd name="connsiteX5" fmla="*/ 0 w 5400136"/>
              <a:gd name="connsiteY5" fmla="*/ 4465490 h 446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136" h="4465490">
                <a:moveTo>
                  <a:pt x="0" y="0"/>
                </a:moveTo>
                <a:lnTo>
                  <a:pt x="5190705" y="0"/>
                </a:lnTo>
                <a:cubicBezTo>
                  <a:pt x="5306371" y="0"/>
                  <a:pt x="5400136" y="93765"/>
                  <a:pt x="5400136" y="209431"/>
                </a:cubicBezTo>
                <a:lnTo>
                  <a:pt x="5400136" y="4256059"/>
                </a:lnTo>
                <a:cubicBezTo>
                  <a:pt x="5400136" y="4371725"/>
                  <a:pt x="5306371" y="4465490"/>
                  <a:pt x="5190705" y="4465490"/>
                </a:cubicBezTo>
                <a:lnTo>
                  <a:pt x="0" y="446549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B33EC6-12C4-44D3-988A-BD47DB695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일정표</a:t>
            </a:r>
            <a:endParaRPr lang="en-ID" dirty="0"/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2F4394FA-7230-4793-9A79-9D2B3351E15F}"/>
              </a:ext>
            </a:extLst>
          </p:cNvPr>
          <p:cNvSpPr/>
          <p:nvPr/>
        </p:nvSpPr>
        <p:spPr>
          <a:xfrm rot="5400000">
            <a:off x="-228239" y="1827340"/>
            <a:ext cx="4465490" cy="4009012"/>
          </a:xfrm>
          <a:prstGeom prst="round2SameRect">
            <a:avLst>
              <a:gd name="adj1" fmla="val 4690"/>
              <a:gd name="adj2" fmla="val 0"/>
            </a:avLst>
          </a:prstGeom>
          <a:solidFill>
            <a:srgbClr val="6A8ED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407C45-8072-4EF8-85C3-595626A15836}"/>
              </a:ext>
            </a:extLst>
          </p:cNvPr>
          <p:cNvSpPr/>
          <p:nvPr/>
        </p:nvSpPr>
        <p:spPr>
          <a:xfrm>
            <a:off x="867537" y="2727123"/>
            <a:ext cx="3141475" cy="2966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  <a:spcAft>
                <a:spcPts val="1500"/>
              </a:spcAft>
            </a:pPr>
            <a:r>
              <a:rPr 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차 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+mj-ea"/>
                <a:ea typeface="+mj-ea"/>
              </a:rPr>
              <a:t>주제정하기</a:t>
            </a:r>
            <a:endParaRPr lang="en-US" altLang="ko-KR" sz="2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lvl="0">
              <a:lnSpc>
                <a:spcPct val="110000"/>
              </a:lnSpc>
              <a:spcAft>
                <a:spcPts val="1500"/>
              </a:spcAft>
            </a:pPr>
            <a:r>
              <a:rPr 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차 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코드 분석 및 분담</a:t>
            </a:r>
            <a:endParaRPr lang="en-US" altLang="ko-KR" sz="2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lvl="0">
              <a:lnSpc>
                <a:spcPct val="110000"/>
              </a:lnSpc>
              <a:spcAft>
                <a:spcPts val="1500"/>
              </a:spcAft>
            </a:pPr>
            <a:r>
              <a:rPr 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차 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코드 수정</a:t>
            </a:r>
            <a:endParaRPr lang="en-US" altLang="ko-KR" sz="2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lvl="2">
              <a:lnSpc>
                <a:spcPct val="110000"/>
              </a:lnSpc>
              <a:spcAft>
                <a:spcPts val="1500"/>
              </a:spcAft>
            </a:pP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다이어그램 작성</a:t>
            </a:r>
            <a:endParaRPr lang="en-US" altLang="ko-KR" sz="2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lvl="0">
              <a:lnSpc>
                <a:spcPct val="110000"/>
              </a:lnSpc>
              <a:spcAft>
                <a:spcPts val="1500"/>
              </a:spcAft>
            </a:pPr>
            <a:r>
              <a:rPr 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차 </a:t>
            </a: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코드 마지막 정리</a:t>
            </a:r>
            <a:endParaRPr lang="en-US" altLang="ko-KR" sz="2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lvl="2">
              <a:lnSpc>
                <a:spcPct val="110000"/>
              </a:lnSpc>
              <a:spcAft>
                <a:spcPts val="1500"/>
              </a:spcAft>
            </a:pPr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PPT</a:t>
            </a:r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제작</a:t>
            </a:r>
            <a:endParaRPr 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86DC66-913A-48DF-BB65-EFAEC91FCA76}"/>
              </a:ext>
            </a:extLst>
          </p:cNvPr>
          <p:cNvGrpSpPr/>
          <p:nvPr/>
        </p:nvGrpSpPr>
        <p:grpSpPr>
          <a:xfrm>
            <a:off x="867537" y="1995998"/>
            <a:ext cx="508837" cy="511078"/>
            <a:chOff x="4833938" y="3970338"/>
            <a:chExt cx="360363" cy="36195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9" name="Freeform 55">
              <a:extLst>
                <a:ext uri="{FF2B5EF4-FFF2-40B4-BE49-F238E27FC236}">
                  <a16:creationId xmlns:a16="http://schemas.microsoft.com/office/drawing/2014/main" id="{7335BA97-7D86-4CF8-84AD-8B835808A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938" y="4030663"/>
              <a:ext cx="300038" cy="301625"/>
            </a:xfrm>
            <a:custGeom>
              <a:avLst/>
              <a:gdLst>
                <a:gd name="T0" fmla="*/ 14 w 80"/>
                <a:gd name="T1" fmla="*/ 72 h 80"/>
                <a:gd name="T2" fmla="*/ 8 w 80"/>
                <a:gd name="T3" fmla="*/ 66 h 80"/>
                <a:gd name="T4" fmla="*/ 8 w 80"/>
                <a:gd name="T5" fmla="*/ 0 h 80"/>
                <a:gd name="T6" fmla="*/ 2 w 80"/>
                <a:gd name="T7" fmla="*/ 0 h 80"/>
                <a:gd name="T8" fmla="*/ 0 w 80"/>
                <a:gd name="T9" fmla="*/ 2 h 80"/>
                <a:gd name="T10" fmla="*/ 0 w 80"/>
                <a:gd name="T11" fmla="*/ 78 h 80"/>
                <a:gd name="T12" fmla="*/ 2 w 80"/>
                <a:gd name="T13" fmla="*/ 80 h 80"/>
                <a:gd name="T14" fmla="*/ 78 w 80"/>
                <a:gd name="T15" fmla="*/ 80 h 80"/>
                <a:gd name="T16" fmla="*/ 80 w 80"/>
                <a:gd name="T17" fmla="*/ 78 h 80"/>
                <a:gd name="T18" fmla="*/ 80 w 80"/>
                <a:gd name="T19" fmla="*/ 72 h 80"/>
                <a:gd name="T20" fmla="*/ 14 w 80"/>
                <a:gd name="T21" fmla="*/ 7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80">
                  <a:moveTo>
                    <a:pt x="14" y="72"/>
                  </a:moveTo>
                  <a:cubicBezTo>
                    <a:pt x="11" y="72"/>
                    <a:pt x="8" y="69"/>
                    <a:pt x="8" y="66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1" y="80"/>
                    <a:pt x="2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9" y="80"/>
                    <a:pt x="80" y="79"/>
                    <a:pt x="80" y="78"/>
                  </a:cubicBezTo>
                  <a:cubicBezTo>
                    <a:pt x="80" y="72"/>
                    <a:pt x="80" y="72"/>
                    <a:pt x="80" y="72"/>
                  </a:cubicBezTo>
                  <a:lnTo>
                    <a:pt x="14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56">
              <a:extLst>
                <a:ext uri="{FF2B5EF4-FFF2-40B4-BE49-F238E27FC236}">
                  <a16:creationId xmlns:a16="http://schemas.microsoft.com/office/drawing/2014/main" id="{FEAD6480-987B-4159-BF3B-6C9CE725D0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8388" y="3970338"/>
              <a:ext cx="315913" cy="317500"/>
            </a:xfrm>
            <a:custGeom>
              <a:avLst/>
              <a:gdLst>
                <a:gd name="T0" fmla="*/ 82 w 84"/>
                <a:gd name="T1" fmla="*/ 0 h 84"/>
                <a:gd name="T2" fmla="*/ 2 w 84"/>
                <a:gd name="T3" fmla="*/ 0 h 84"/>
                <a:gd name="T4" fmla="*/ 0 w 84"/>
                <a:gd name="T5" fmla="*/ 2 h 84"/>
                <a:gd name="T6" fmla="*/ 0 w 84"/>
                <a:gd name="T7" fmla="*/ 82 h 84"/>
                <a:gd name="T8" fmla="*/ 2 w 84"/>
                <a:gd name="T9" fmla="*/ 84 h 84"/>
                <a:gd name="T10" fmla="*/ 82 w 84"/>
                <a:gd name="T11" fmla="*/ 84 h 84"/>
                <a:gd name="T12" fmla="*/ 84 w 84"/>
                <a:gd name="T13" fmla="*/ 82 h 84"/>
                <a:gd name="T14" fmla="*/ 84 w 84"/>
                <a:gd name="T15" fmla="*/ 2 h 84"/>
                <a:gd name="T16" fmla="*/ 82 w 84"/>
                <a:gd name="T17" fmla="*/ 0 h 84"/>
                <a:gd name="T18" fmla="*/ 40 w 84"/>
                <a:gd name="T19" fmla="*/ 68 h 84"/>
                <a:gd name="T20" fmla="*/ 16 w 84"/>
                <a:gd name="T21" fmla="*/ 68 h 84"/>
                <a:gd name="T22" fmla="*/ 14 w 84"/>
                <a:gd name="T23" fmla="*/ 66 h 84"/>
                <a:gd name="T24" fmla="*/ 16 w 84"/>
                <a:gd name="T25" fmla="*/ 64 h 84"/>
                <a:gd name="T26" fmla="*/ 40 w 84"/>
                <a:gd name="T27" fmla="*/ 64 h 84"/>
                <a:gd name="T28" fmla="*/ 42 w 84"/>
                <a:gd name="T29" fmla="*/ 66 h 84"/>
                <a:gd name="T30" fmla="*/ 40 w 84"/>
                <a:gd name="T31" fmla="*/ 68 h 84"/>
                <a:gd name="T32" fmla="*/ 68 w 84"/>
                <a:gd name="T33" fmla="*/ 60 h 84"/>
                <a:gd name="T34" fmla="*/ 16 w 84"/>
                <a:gd name="T35" fmla="*/ 60 h 84"/>
                <a:gd name="T36" fmla="*/ 14 w 84"/>
                <a:gd name="T37" fmla="*/ 58 h 84"/>
                <a:gd name="T38" fmla="*/ 16 w 84"/>
                <a:gd name="T39" fmla="*/ 56 h 84"/>
                <a:gd name="T40" fmla="*/ 68 w 84"/>
                <a:gd name="T41" fmla="*/ 56 h 84"/>
                <a:gd name="T42" fmla="*/ 70 w 84"/>
                <a:gd name="T43" fmla="*/ 58 h 84"/>
                <a:gd name="T44" fmla="*/ 68 w 84"/>
                <a:gd name="T45" fmla="*/ 60 h 84"/>
                <a:gd name="T46" fmla="*/ 68 w 84"/>
                <a:gd name="T47" fmla="*/ 52 h 84"/>
                <a:gd name="T48" fmla="*/ 16 w 84"/>
                <a:gd name="T49" fmla="*/ 52 h 84"/>
                <a:gd name="T50" fmla="*/ 14 w 84"/>
                <a:gd name="T51" fmla="*/ 50 h 84"/>
                <a:gd name="T52" fmla="*/ 16 w 84"/>
                <a:gd name="T53" fmla="*/ 48 h 84"/>
                <a:gd name="T54" fmla="*/ 68 w 84"/>
                <a:gd name="T55" fmla="*/ 48 h 84"/>
                <a:gd name="T56" fmla="*/ 70 w 84"/>
                <a:gd name="T57" fmla="*/ 50 h 84"/>
                <a:gd name="T58" fmla="*/ 68 w 84"/>
                <a:gd name="T59" fmla="*/ 52 h 84"/>
                <a:gd name="T60" fmla="*/ 68 w 84"/>
                <a:gd name="T61" fmla="*/ 44 h 84"/>
                <a:gd name="T62" fmla="*/ 16 w 84"/>
                <a:gd name="T63" fmla="*/ 44 h 84"/>
                <a:gd name="T64" fmla="*/ 14 w 84"/>
                <a:gd name="T65" fmla="*/ 42 h 84"/>
                <a:gd name="T66" fmla="*/ 16 w 84"/>
                <a:gd name="T67" fmla="*/ 40 h 84"/>
                <a:gd name="T68" fmla="*/ 68 w 84"/>
                <a:gd name="T69" fmla="*/ 40 h 84"/>
                <a:gd name="T70" fmla="*/ 70 w 84"/>
                <a:gd name="T71" fmla="*/ 42 h 84"/>
                <a:gd name="T72" fmla="*/ 68 w 84"/>
                <a:gd name="T73" fmla="*/ 44 h 84"/>
                <a:gd name="T74" fmla="*/ 68 w 84"/>
                <a:gd name="T75" fmla="*/ 36 h 84"/>
                <a:gd name="T76" fmla="*/ 16 w 84"/>
                <a:gd name="T77" fmla="*/ 36 h 84"/>
                <a:gd name="T78" fmla="*/ 14 w 84"/>
                <a:gd name="T79" fmla="*/ 34 h 84"/>
                <a:gd name="T80" fmla="*/ 16 w 84"/>
                <a:gd name="T81" fmla="*/ 32 h 84"/>
                <a:gd name="T82" fmla="*/ 68 w 84"/>
                <a:gd name="T83" fmla="*/ 32 h 84"/>
                <a:gd name="T84" fmla="*/ 70 w 84"/>
                <a:gd name="T85" fmla="*/ 34 h 84"/>
                <a:gd name="T86" fmla="*/ 68 w 84"/>
                <a:gd name="T87" fmla="*/ 36 h 84"/>
                <a:gd name="T88" fmla="*/ 68 w 84"/>
                <a:gd name="T89" fmla="*/ 28 h 84"/>
                <a:gd name="T90" fmla="*/ 16 w 84"/>
                <a:gd name="T91" fmla="*/ 28 h 84"/>
                <a:gd name="T92" fmla="*/ 14 w 84"/>
                <a:gd name="T93" fmla="*/ 26 h 84"/>
                <a:gd name="T94" fmla="*/ 16 w 84"/>
                <a:gd name="T95" fmla="*/ 24 h 84"/>
                <a:gd name="T96" fmla="*/ 68 w 84"/>
                <a:gd name="T97" fmla="*/ 24 h 84"/>
                <a:gd name="T98" fmla="*/ 70 w 84"/>
                <a:gd name="T99" fmla="*/ 26 h 84"/>
                <a:gd name="T100" fmla="*/ 68 w 84"/>
                <a:gd name="T101" fmla="*/ 28 h 84"/>
                <a:gd name="T102" fmla="*/ 68 w 84"/>
                <a:gd name="T103" fmla="*/ 20 h 84"/>
                <a:gd name="T104" fmla="*/ 16 w 84"/>
                <a:gd name="T105" fmla="*/ 20 h 84"/>
                <a:gd name="T106" fmla="*/ 14 w 84"/>
                <a:gd name="T107" fmla="*/ 18 h 84"/>
                <a:gd name="T108" fmla="*/ 16 w 84"/>
                <a:gd name="T109" fmla="*/ 16 h 84"/>
                <a:gd name="T110" fmla="*/ 68 w 84"/>
                <a:gd name="T111" fmla="*/ 16 h 84"/>
                <a:gd name="T112" fmla="*/ 70 w 84"/>
                <a:gd name="T113" fmla="*/ 18 h 84"/>
                <a:gd name="T114" fmla="*/ 68 w 84"/>
                <a:gd name="T11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4" h="84">
                  <a:moveTo>
                    <a:pt x="8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1" y="84"/>
                    <a:pt x="2" y="84"/>
                  </a:cubicBezTo>
                  <a:cubicBezTo>
                    <a:pt x="82" y="84"/>
                    <a:pt x="82" y="84"/>
                    <a:pt x="82" y="84"/>
                  </a:cubicBezTo>
                  <a:cubicBezTo>
                    <a:pt x="83" y="84"/>
                    <a:pt x="84" y="83"/>
                    <a:pt x="84" y="82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lose/>
                  <a:moveTo>
                    <a:pt x="40" y="68"/>
                  </a:move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4" y="67"/>
                    <a:pt x="14" y="66"/>
                  </a:cubicBezTo>
                  <a:cubicBezTo>
                    <a:pt x="14" y="65"/>
                    <a:pt x="15" y="64"/>
                    <a:pt x="16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1" y="64"/>
                    <a:pt x="42" y="65"/>
                    <a:pt x="42" y="66"/>
                  </a:cubicBezTo>
                  <a:cubicBezTo>
                    <a:pt x="42" y="67"/>
                    <a:pt x="41" y="68"/>
                    <a:pt x="40" y="68"/>
                  </a:cubicBezTo>
                  <a:close/>
                  <a:moveTo>
                    <a:pt x="68" y="60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4" y="59"/>
                    <a:pt x="14" y="58"/>
                  </a:cubicBezTo>
                  <a:cubicBezTo>
                    <a:pt x="14" y="57"/>
                    <a:pt x="15" y="56"/>
                    <a:pt x="1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9" y="56"/>
                    <a:pt x="70" y="57"/>
                    <a:pt x="70" y="58"/>
                  </a:cubicBezTo>
                  <a:cubicBezTo>
                    <a:pt x="70" y="59"/>
                    <a:pt x="69" y="60"/>
                    <a:pt x="68" y="60"/>
                  </a:cubicBezTo>
                  <a:close/>
                  <a:moveTo>
                    <a:pt x="68" y="52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5" y="52"/>
                    <a:pt x="14" y="51"/>
                    <a:pt x="14" y="50"/>
                  </a:cubicBezTo>
                  <a:cubicBezTo>
                    <a:pt x="14" y="49"/>
                    <a:pt x="15" y="48"/>
                    <a:pt x="16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9" y="48"/>
                    <a:pt x="70" y="49"/>
                    <a:pt x="70" y="50"/>
                  </a:cubicBezTo>
                  <a:cubicBezTo>
                    <a:pt x="70" y="51"/>
                    <a:pt x="69" y="52"/>
                    <a:pt x="68" y="52"/>
                  </a:cubicBezTo>
                  <a:close/>
                  <a:moveTo>
                    <a:pt x="68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5" y="44"/>
                    <a:pt x="14" y="43"/>
                    <a:pt x="14" y="42"/>
                  </a:cubicBezTo>
                  <a:cubicBezTo>
                    <a:pt x="14" y="41"/>
                    <a:pt x="15" y="40"/>
                    <a:pt x="16" y="4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9" y="40"/>
                    <a:pt x="70" y="41"/>
                    <a:pt x="70" y="42"/>
                  </a:cubicBezTo>
                  <a:cubicBezTo>
                    <a:pt x="70" y="43"/>
                    <a:pt x="69" y="44"/>
                    <a:pt x="68" y="44"/>
                  </a:cubicBezTo>
                  <a:close/>
                  <a:moveTo>
                    <a:pt x="68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5" y="36"/>
                    <a:pt x="14" y="35"/>
                    <a:pt x="14" y="34"/>
                  </a:cubicBezTo>
                  <a:cubicBezTo>
                    <a:pt x="14" y="33"/>
                    <a:pt x="15" y="32"/>
                    <a:pt x="16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9" y="32"/>
                    <a:pt x="70" y="33"/>
                    <a:pt x="70" y="34"/>
                  </a:cubicBezTo>
                  <a:cubicBezTo>
                    <a:pt x="70" y="35"/>
                    <a:pt x="69" y="36"/>
                    <a:pt x="68" y="36"/>
                  </a:cubicBezTo>
                  <a:close/>
                  <a:moveTo>
                    <a:pt x="68" y="28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5"/>
                    <a:pt x="15" y="24"/>
                    <a:pt x="16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70" y="25"/>
                    <a:pt x="70" y="26"/>
                  </a:cubicBezTo>
                  <a:cubicBezTo>
                    <a:pt x="70" y="27"/>
                    <a:pt x="69" y="28"/>
                    <a:pt x="68" y="28"/>
                  </a:cubicBezTo>
                  <a:close/>
                  <a:moveTo>
                    <a:pt x="68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19"/>
                    <a:pt x="14" y="18"/>
                  </a:cubicBezTo>
                  <a:cubicBezTo>
                    <a:pt x="14" y="17"/>
                    <a:pt x="15" y="16"/>
                    <a:pt x="16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9" y="16"/>
                    <a:pt x="70" y="17"/>
                    <a:pt x="70" y="18"/>
                  </a:cubicBezTo>
                  <a:cubicBezTo>
                    <a:pt x="70" y="19"/>
                    <a:pt x="69" y="20"/>
                    <a:pt x="6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377127" y="375413"/>
            <a:ext cx="7017217" cy="6268325"/>
            <a:chOff x="3934932" y="375413"/>
            <a:chExt cx="7594324" cy="62683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932" y="375413"/>
              <a:ext cx="7594324" cy="6268325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7226300" y="2131991"/>
              <a:ext cx="4202092" cy="286921"/>
            </a:xfrm>
            <a:prstGeom prst="roundRect">
              <a:avLst/>
            </a:prstGeom>
            <a:noFill/>
            <a:ln w="38100">
              <a:solidFill>
                <a:srgbClr val="E898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021325" y="3298855"/>
              <a:ext cx="4202092" cy="286921"/>
            </a:xfrm>
            <a:prstGeom prst="roundRect">
              <a:avLst/>
            </a:prstGeom>
            <a:noFill/>
            <a:ln w="38100">
              <a:solidFill>
                <a:srgbClr val="E898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8309810" y="3298855"/>
              <a:ext cx="3118582" cy="286921"/>
            </a:xfrm>
            <a:prstGeom prst="roundRect">
              <a:avLst/>
            </a:prstGeom>
            <a:noFill/>
            <a:ln w="38100">
              <a:solidFill>
                <a:srgbClr val="E898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7226300" y="4491119"/>
              <a:ext cx="4202092" cy="271381"/>
            </a:xfrm>
            <a:prstGeom prst="roundRect">
              <a:avLst/>
            </a:prstGeom>
            <a:noFill/>
            <a:ln w="38100">
              <a:solidFill>
                <a:srgbClr val="E898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4021325" y="4491119"/>
              <a:ext cx="1007875" cy="271381"/>
            </a:xfrm>
            <a:prstGeom prst="roundRect">
              <a:avLst/>
            </a:prstGeom>
            <a:noFill/>
            <a:ln w="38100">
              <a:solidFill>
                <a:srgbClr val="E898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5119874" y="4491119"/>
              <a:ext cx="2005562" cy="271381"/>
            </a:xfrm>
            <a:prstGeom prst="roundRect">
              <a:avLst/>
            </a:prstGeom>
            <a:noFill/>
            <a:ln w="38100">
              <a:solidFill>
                <a:srgbClr val="E898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021325" y="5680877"/>
              <a:ext cx="2074675" cy="262724"/>
            </a:xfrm>
            <a:prstGeom prst="roundRect">
              <a:avLst/>
            </a:prstGeom>
            <a:noFill/>
            <a:ln w="38100">
              <a:solidFill>
                <a:srgbClr val="E898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6182392" y="5667843"/>
              <a:ext cx="943043" cy="275758"/>
            </a:xfrm>
            <a:prstGeom prst="roundRect">
              <a:avLst/>
            </a:prstGeom>
            <a:noFill/>
            <a:ln w="38100">
              <a:solidFill>
                <a:srgbClr val="6A8E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891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BDC33987-99B2-435C-993C-277D2286A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607" r="1387" b="12306"/>
          <a:stretch/>
        </p:blipFill>
        <p:spPr>
          <a:xfrm>
            <a:off x="0" y="1808326"/>
            <a:ext cx="12192000" cy="355137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E490B40-9F1F-4FA3-B387-8A2CC6E5A4AF}"/>
              </a:ext>
            </a:extLst>
          </p:cNvPr>
          <p:cNvSpPr/>
          <p:nvPr/>
        </p:nvSpPr>
        <p:spPr>
          <a:xfrm>
            <a:off x="0" y="1808326"/>
            <a:ext cx="12192000" cy="3551373"/>
          </a:xfrm>
          <a:prstGeom prst="rect">
            <a:avLst/>
          </a:prstGeom>
          <a:solidFill>
            <a:srgbClr val="F2DCD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62044B7-B976-4D2E-AC99-FF280CE55D74}"/>
              </a:ext>
            </a:extLst>
          </p:cNvPr>
          <p:cNvSpPr/>
          <p:nvPr/>
        </p:nvSpPr>
        <p:spPr>
          <a:xfrm>
            <a:off x="2809406" y="142406"/>
            <a:ext cx="6573188" cy="6573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D1A198-EA2B-44FC-8817-1432473B265E}"/>
              </a:ext>
            </a:extLst>
          </p:cNvPr>
          <p:cNvSpPr/>
          <p:nvPr/>
        </p:nvSpPr>
        <p:spPr>
          <a:xfrm rot="19061610">
            <a:off x="4789311" y="2017660"/>
            <a:ext cx="1847995" cy="1261443"/>
          </a:xfrm>
          <a:prstGeom prst="rect">
            <a:avLst/>
          </a:prstGeom>
        </p:spPr>
        <p:txBody>
          <a:bodyPr wrap="square" lIns="0" tIns="0" rIns="0" bIns="0" anchor="ctr" anchorCtr="0">
            <a:prstTxWarp prst="textArchUp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24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코드 분석</a:t>
            </a:r>
            <a:endParaRPr lang="en-US" altLang="ko-KR" sz="2400" b="1" dirty="0" smtClean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algn="ctr">
              <a:spcAft>
                <a:spcPts val="1200"/>
              </a:spcAft>
            </a:pPr>
            <a:r>
              <a:rPr lang="ko-KR" altLang="en-US" sz="24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및 수정</a:t>
            </a:r>
            <a:endParaRPr lang="en-ID" sz="24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C36ADD-9696-4F63-A0D5-3797695CDBCC}"/>
              </a:ext>
            </a:extLst>
          </p:cNvPr>
          <p:cNvSpPr/>
          <p:nvPr/>
        </p:nvSpPr>
        <p:spPr>
          <a:xfrm rot="4488805">
            <a:off x="5246622" y="2515782"/>
            <a:ext cx="2918757" cy="1261443"/>
          </a:xfrm>
          <a:prstGeom prst="rect">
            <a:avLst/>
          </a:prstGeom>
        </p:spPr>
        <p:txBody>
          <a:bodyPr wrap="square" lIns="0" tIns="0" rIns="0" bIns="0" anchor="ctr" anchorCtr="0">
            <a:prstTxWarp prst="textArchUp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2400" b="1" dirty="0" err="1" smtClean="0">
                <a:solidFill>
                  <a:schemeClr val="bg1"/>
                </a:solidFill>
                <a:latin typeface="Georgia" panose="02040502050405020303" pitchFamily="18" charset="0"/>
              </a:rPr>
              <a:t>유스케이스</a:t>
            </a:r>
            <a:r>
              <a:rPr lang="en-US" altLang="ko-KR" sz="24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클래스 다이어그램</a:t>
            </a:r>
            <a:endParaRPr lang="en-US" altLang="ko-KR" sz="2400" b="1" dirty="0" smtClean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algn="ctr">
              <a:spcAft>
                <a:spcPts val="1200"/>
              </a:spcAft>
            </a:pPr>
            <a:r>
              <a:rPr lang="en-US" altLang="ko-KR" sz="24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시퀀스 다이어그램</a:t>
            </a:r>
            <a:endParaRPr lang="en-ID" sz="24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3B6C8A-AA9F-4D06-941B-2C734C156254}"/>
              </a:ext>
            </a:extLst>
          </p:cNvPr>
          <p:cNvSpPr/>
          <p:nvPr/>
        </p:nvSpPr>
        <p:spPr>
          <a:xfrm>
            <a:off x="4634570" y="3810608"/>
            <a:ext cx="2976216" cy="1261443"/>
          </a:xfrm>
          <a:prstGeom prst="rect">
            <a:avLst/>
          </a:prstGeom>
        </p:spPr>
        <p:txBody>
          <a:bodyPr wrap="square" lIns="0" tIns="0" rIns="0" bIns="0" anchor="ctr" anchorCtr="0">
            <a:prstTxWarp prst="textArchDown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US" altLang="ko-KR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PPT </a:t>
            </a:r>
            <a:r>
              <a:rPr lang="ko-KR" altLang="en-US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발표</a:t>
            </a:r>
            <a:endParaRPr lang="en-ID" altLang="ko-KR" sz="2400" b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algn="ctr">
              <a:spcAft>
                <a:spcPts val="1200"/>
              </a:spcAft>
            </a:pPr>
            <a:r>
              <a:rPr lang="ko-KR" altLang="en-US" sz="24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요구사항명세</a:t>
            </a:r>
            <a:endParaRPr lang="en-US" sz="2400" b="1" dirty="0" smtClean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5FD8C6-2904-4A5D-AF5E-4C9511123155}"/>
              </a:ext>
            </a:extLst>
          </p:cNvPr>
          <p:cNvSpPr/>
          <p:nvPr/>
        </p:nvSpPr>
        <p:spPr>
          <a:xfrm rot="3935481">
            <a:off x="3576675" y="2968611"/>
            <a:ext cx="2976216" cy="1261443"/>
          </a:xfrm>
          <a:prstGeom prst="rect">
            <a:avLst/>
          </a:prstGeom>
        </p:spPr>
        <p:txBody>
          <a:bodyPr wrap="square" lIns="0" tIns="0" rIns="0" bIns="0" anchor="ctr" anchorCtr="0">
            <a:prstTxWarp prst="textArchDown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ID" sz="24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PPT </a:t>
            </a:r>
            <a:r>
              <a:rPr lang="ko-KR" altLang="en-US" sz="24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준비</a:t>
            </a:r>
            <a:endParaRPr lang="en-US" altLang="ko-KR" sz="2400" b="1" dirty="0" smtClean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algn="ctr">
              <a:spcAft>
                <a:spcPts val="1200"/>
              </a:spcAft>
            </a:pPr>
            <a:r>
              <a:rPr lang="ko-KR" altLang="en-US" sz="24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요구사항명세</a:t>
            </a:r>
            <a:endParaRPr lang="en-ID" sz="24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5F2CA343-CE2B-4FCB-9F00-E44460E33910}"/>
              </a:ext>
            </a:extLst>
          </p:cNvPr>
          <p:cNvSpPr>
            <a:spLocks/>
          </p:cNvSpPr>
          <p:nvPr/>
        </p:nvSpPr>
        <p:spPr bwMode="auto">
          <a:xfrm>
            <a:off x="3671019" y="778121"/>
            <a:ext cx="4900270" cy="5055538"/>
          </a:xfrm>
          <a:prstGeom prst="flowChartOr">
            <a:avLst/>
          </a:prstGeom>
          <a:solidFill>
            <a:srgbClr val="6A8ED0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7BB9B1-7689-4132-BD5C-6A75EDF93818}"/>
              </a:ext>
            </a:extLst>
          </p:cNvPr>
          <p:cNvSpPr/>
          <p:nvPr/>
        </p:nvSpPr>
        <p:spPr>
          <a:xfrm>
            <a:off x="3861198" y="1200573"/>
            <a:ext cx="832873" cy="832873"/>
          </a:xfrm>
          <a:prstGeom prst="ellipse">
            <a:avLst/>
          </a:prstGeom>
          <a:solidFill>
            <a:srgbClr val="E8987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9757F1-F912-492A-BCCC-CF62208A256A}"/>
              </a:ext>
            </a:extLst>
          </p:cNvPr>
          <p:cNvSpPr/>
          <p:nvPr/>
        </p:nvSpPr>
        <p:spPr>
          <a:xfrm>
            <a:off x="7498249" y="1195552"/>
            <a:ext cx="832873" cy="832873"/>
          </a:xfrm>
          <a:prstGeom prst="ellipse">
            <a:avLst/>
          </a:prstGeom>
          <a:solidFill>
            <a:srgbClr val="E8987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5A1462B-9D37-4798-A356-9F535ADA6AD3}"/>
              </a:ext>
            </a:extLst>
          </p:cNvPr>
          <p:cNvSpPr/>
          <p:nvPr/>
        </p:nvSpPr>
        <p:spPr>
          <a:xfrm>
            <a:off x="7500144" y="4735507"/>
            <a:ext cx="832873" cy="832873"/>
          </a:xfrm>
          <a:prstGeom prst="ellipse">
            <a:avLst/>
          </a:prstGeom>
          <a:solidFill>
            <a:srgbClr val="E8987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B99884E-D4A6-4E47-B55D-EC289D481407}"/>
              </a:ext>
            </a:extLst>
          </p:cNvPr>
          <p:cNvSpPr/>
          <p:nvPr/>
        </p:nvSpPr>
        <p:spPr>
          <a:xfrm>
            <a:off x="3861198" y="4735507"/>
            <a:ext cx="832873" cy="832873"/>
          </a:xfrm>
          <a:prstGeom prst="ellipse">
            <a:avLst/>
          </a:prstGeom>
          <a:solidFill>
            <a:srgbClr val="E8987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CEB7F91-943D-443D-BBE9-C039ABBEC461}"/>
              </a:ext>
            </a:extLst>
          </p:cNvPr>
          <p:cNvGrpSpPr/>
          <p:nvPr/>
        </p:nvGrpSpPr>
        <p:grpSpPr>
          <a:xfrm>
            <a:off x="4097453" y="1436034"/>
            <a:ext cx="360363" cy="361950"/>
            <a:chOff x="4833938" y="3970338"/>
            <a:chExt cx="360363" cy="36195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3" name="Freeform 55">
              <a:extLst>
                <a:ext uri="{FF2B5EF4-FFF2-40B4-BE49-F238E27FC236}">
                  <a16:creationId xmlns:a16="http://schemas.microsoft.com/office/drawing/2014/main" id="{EE664C37-9590-4844-98E8-C1E45B472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938" y="4030663"/>
              <a:ext cx="300038" cy="301625"/>
            </a:xfrm>
            <a:custGeom>
              <a:avLst/>
              <a:gdLst>
                <a:gd name="T0" fmla="*/ 14 w 80"/>
                <a:gd name="T1" fmla="*/ 72 h 80"/>
                <a:gd name="T2" fmla="*/ 8 w 80"/>
                <a:gd name="T3" fmla="*/ 66 h 80"/>
                <a:gd name="T4" fmla="*/ 8 w 80"/>
                <a:gd name="T5" fmla="*/ 0 h 80"/>
                <a:gd name="T6" fmla="*/ 2 w 80"/>
                <a:gd name="T7" fmla="*/ 0 h 80"/>
                <a:gd name="T8" fmla="*/ 0 w 80"/>
                <a:gd name="T9" fmla="*/ 2 h 80"/>
                <a:gd name="T10" fmla="*/ 0 w 80"/>
                <a:gd name="T11" fmla="*/ 78 h 80"/>
                <a:gd name="T12" fmla="*/ 2 w 80"/>
                <a:gd name="T13" fmla="*/ 80 h 80"/>
                <a:gd name="T14" fmla="*/ 78 w 80"/>
                <a:gd name="T15" fmla="*/ 80 h 80"/>
                <a:gd name="T16" fmla="*/ 80 w 80"/>
                <a:gd name="T17" fmla="*/ 78 h 80"/>
                <a:gd name="T18" fmla="*/ 80 w 80"/>
                <a:gd name="T19" fmla="*/ 72 h 80"/>
                <a:gd name="T20" fmla="*/ 14 w 80"/>
                <a:gd name="T21" fmla="*/ 7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80">
                  <a:moveTo>
                    <a:pt x="14" y="72"/>
                  </a:moveTo>
                  <a:cubicBezTo>
                    <a:pt x="11" y="72"/>
                    <a:pt x="8" y="69"/>
                    <a:pt x="8" y="66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1" y="80"/>
                    <a:pt x="2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9" y="80"/>
                    <a:pt x="80" y="79"/>
                    <a:pt x="80" y="78"/>
                  </a:cubicBezTo>
                  <a:cubicBezTo>
                    <a:pt x="80" y="72"/>
                    <a:pt x="80" y="72"/>
                    <a:pt x="80" y="72"/>
                  </a:cubicBezTo>
                  <a:lnTo>
                    <a:pt x="14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56">
              <a:extLst>
                <a:ext uri="{FF2B5EF4-FFF2-40B4-BE49-F238E27FC236}">
                  <a16:creationId xmlns:a16="http://schemas.microsoft.com/office/drawing/2014/main" id="{73DB74B8-7950-417F-837C-9C99B5B57A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8388" y="3970338"/>
              <a:ext cx="315913" cy="317500"/>
            </a:xfrm>
            <a:custGeom>
              <a:avLst/>
              <a:gdLst>
                <a:gd name="T0" fmla="*/ 82 w 84"/>
                <a:gd name="T1" fmla="*/ 0 h 84"/>
                <a:gd name="T2" fmla="*/ 2 w 84"/>
                <a:gd name="T3" fmla="*/ 0 h 84"/>
                <a:gd name="T4" fmla="*/ 0 w 84"/>
                <a:gd name="T5" fmla="*/ 2 h 84"/>
                <a:gd name="T6" fmla="*/ 0 w 84"/>
                <a:gd name="T7" fmla="*/ 82 h 84"/>
                <a:gd name="T8" fmla="*/ 2 w 84"/>
                <a:gd name="T9" fmla="*/ 84 h 84"/>
                <a:gd name="T10" fmla="*/ 82 w 84"/>
                <a:gd name="T11" fmla="*/ 84 h 84"/>
                <a:gd name="T12" fmla="*/ 84 w 84"/>
                <a:gd name="T13" fmla="*/ 82 h 84"/>
                <a:gd name="T14" fmla="*/ 84 w 84"/>
                <a:gd name="T15" fmla="*/ 2 h 84"/>
                <a:gd name="T16" fmla="*/ 82 w 84"/>
                <a:gd name="T17" fmla="*/ 0 h 84"/>
                <a:gd name="T18" fmla="*/ 40 w 84"/>
                <a:gd name="T19" fmla="*/ 68 h 84"/>
                <a:gd name="T20" fmla="*/ 16 w 84"/>
                <a:gd name="T21" fmla="*/ 68 h 84"/>
                <a:gd name="T22" fmla="*/ 14 w 84"/>
                <a:gd name="T23" fmla="*/ 66 h 84"/>
                <a:gd name="T24" fmla="*/ 16 w 84"/>
                <a:gd name="T25" fmla="*/ 64 h 84"/>
                <a:gd name="T26" fmla="*/ 40 w 84"/>
                <a:gd name="T27" fmla="*/ 64 h 84"/>
                <a:gd name="T28" fmla="*/ 42 w 84"/>
                <a:gd name="T29" fmla="*/ 66 h 84"/>
                <a:gd name="T30" fmla="*/ 40 w 84"/>
                <a:gd name="T31" fmla="*/ 68 h 84"/>
                <a:gd name="T32" fmla="*/ 68 w 84"/>
                <a:gd name="T33" fmla="*/ 60 h 84"/>
                <a:gd name="T34" fmla="*/ 16 w 84"/>
                <a:gd name="T35" fmla="*/ 60 h 84"/>
                <a:gd name="T36" fmla="*/ 14 w 84"/>
                <a:gd name="T37" fmla="*/ 58 h 84"/>
                <a:gd name="T38" fmla="*/ 16 w 84"/>
                <a:gd name="T39" fmla="*/ 56 h 84"/>
                <a:gd name="T40" fmla="*/ 68 w 84"/>
                <a:gd name="T41" fmla="*/ 56 h 84"/>
                <a:gd name="T42" fmla="*/ 70 w 84"/>
                <a:gd name="T43" fmla="*/ 58 h 84"/>
                <a:gd name="T44" fmla="*/ 68 w 84"/>
                <a:gd name="T45" fmla="*/ 60 h 84"/>
                <a:gd name="T46" fmla="*/ 68 w 84"/>
                <a:gd name="T47" fmla="*/ 52 h 84"/>
                <a:gd name="T48" fmla="*/ 16 w 84"/>
                <a:gd name="T49" fmla="*/ 52 h 84"/>
                <a:gd name="T50" fmla="*/ 14 w 84"/>
                <a:gd name="T51" fmla="*/ 50 h 84"/>
                <a:gd name="T52" fmla="*/ 16 w 84"/>
                <a:gd name="T53" fmla="*/ 48 h 84"/>
                <a:gd name="T54" fmla="*/ 68 w 84"/>
                <a:gd name="T55" fmla="*/ 48 h 84"/>
                <a:gd name="T56" fmla="*/ 70 w 84"/>
                <a:gd name="T57" fmla="*/ 50 h 84"/>
                <a:gd name="T58" fmla="*/ 68 w 84"/>
                <a:gd name="T59" fmla="*/ 52 h 84"/>
                <a:gd name="T60" fmla="*/ 68 w 84"/>
                <a:gd name="T61" fmla="*/ 44 h 84"/>
                <a:gd name="T62" fmla="*/ 16 w 84"/>
                <a:gd name="T63" fmla="*/ 44 h 84"/>
                <a:gd name="T64" fmla="*/ 14 w 84"/>
                <a:gd name="T65" fmla="*/ 42 h 84"/>
                <a:gd name="T66" fmla="*/ 16 w 84"/>
                <a:gd name="T67" fmla="*/ 40 h 84"/>
                <a:gd name="T68" fmla="*/ 68 w 84"/>
                <a:gd name="T69" fmla="*/ 40 h 84"/>
                <a:gd name="T70" fmla="*/ 70 w 84"/>
                <a:gd name="T71" fmla="*/ 42 h 84"/>
                <a:gd name="T72" fmla="*/ 68 w 84"/>
                <a:gd name="T73" fmla="*/ 44 h 84"/>
                <a:gd name="T74" fmla="*/ 68 w 84"/>
                <a:gd name="T75" fmla="*/ 36 h 84"/>
                <a:gd name="T76" fmla="*/ 16 w 84"/>
                <a:gd name="T77" fmla="*/ 36 h 84"/>
                <a:gd name="T78" fmla="*/ 14 w 84"/>
                <a:gd name="T79" fmla="*/ 34 h 84"/>
                <a:gd name="T80" fmla="*/ 16 w 84"/>
                <a:gd name="T81" fmla="*/ 32 h 84"/>
                <a:gd name="T82" fmla="*/ 68 w 84"/>
                <a:gd name="T83" fmla="*/ 32 h 84"/>
                <a:gd name="T84" fmla="*/ 70 w 84"/>
                <a:gd name="T85" fmla="*/ 34 h 84"/>
                <a:gd name="T86" fmla="*/ 68 w 84"/>
                <a:gd name="T87" fmla="*/ 36 h 84"/>
                <a:gd name="T88" fmla="*/ 68 w 84"/>
                <a:gd name="T89" fmla="*/ 28 h 84"/>
                <a:gd name="T90" fmla="*/ 16 w 84"/>
                <a:gd name="T91" fmla="*/ 28 h 84"/>
                <a:gd name="T92" fmla="*/ 14 w 84"/>
                <a:gd name="T93" fmla="*/ 26 h 84"/>
                <a:gd name="T94" fmla="*/ 16 w 84"/>
                <a:gd name="T95" fmla="*/ 24 h 84"/>
                <a:gd name="T96" fmla="*/ 68 w 84"/>
                <a:gd name="T97" fmla="*/ 24 h 84"/>
                <a:gd name="T98" fmla="*/ 70 w 84"/>
                <a:gd name="T99" fmla="*/ 26 h 84"/>
                <a:gd name="T100" fmla="*/ 68 w 84"/>
                <a:gd name="T101" fmla="*/ 28 h 84"/>
                <a:gd name="T102" fmla="*/ 68 w 84"/>
                <a:gd name="T103" fmla="*/ 20 h 84"/>
                <a:gd name="T104" fmla="*/ 16 w 84"/>
                <a:gd name="T105" fmla="*/ 20 h 84"/>
                <a:gd name="T106" fmla="*/ 14 w 84"/>
                <a:gd name="T107" fmla="*/ 18 h 84"/>
                <a:gd name="T108" fmla="*/ 16 w 84"/>
                <a:gd name="T109" fmla="*/ 16 h 84"/>
                <a:gd name="T110" fmla="*/ 68 w 84"/>
                <a:gd name="T111" fmla="*/ 16 h 84"/>
                <a:gd name="T112" fmla="*/ 70 w 84"/>
                <a:gd name="T113" fmla="*/ 18 h 84"/>
                <a:gd name="T114" fmla="*/ 68 w 84"/>
                <a:gd name="T11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4" h="84">
                  <a:moveTo>
                    <a:pt x="8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1" y="84"/>
                    <a:pt x="2" y="84"/>
                  </a:cubicBezTo>
                  <a:cubicBezTo>
                    <a:pt x="82" y="84"/>
                    <a:pt x="82" y="84"/>
                    <a:pt x="82" y="84"/>
                  </a:cubicBezTo>
                  <a:cubicBezTo>
                    <a:pt x="83" y="84"/>
                    <a:pt x="84" y="83"/>
                    <a:pt x="84" y="82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lose/>
                  <a:moveTo>
                    <a:pt x="40" y="68"/>
                  </a:move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4" y="67"/>
                    <a:pt x="14" y="66"/>
                  </a:cubicBezTo>
                  <a:cubicBezTo>
                    <a:pt x="14" y="65"/>
                    <a:pt x="15" y="64"/>
                    <a:pt x="16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1" y="64"/>
                    <a:pt x="42" y="65"/>
                    <a:pt x="42" y="66"/>
                  </a:cubicBezTo>
                  <a:cubicBezTo>
                    <a:pt x="42" y="67"/>
                    <a:pt x="41" y="68"/>
                    <a:pt x="40" y="68"/>
                  </a:cubicBezTo>
                  <a:close/>
                  <a:moveTo>
                    <a:pt x="68" y="60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4" y="59"/>
                    <a:pt x="14" y="58"/>
                  </a:cubicBezTo>
                  <a:cubicBezTo>
                    <a:pt x="14" y="57"/>
                    <a:pt x="15" y="56"/>
                    <a:pt x="1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9" y="56"/>
                    <a:pt x="70" y="57"/>
                    <a:pt x="70" y="58"/>
                  </a:cubicBezTo>
                  <a:cubicBezTo>
                    <a:pt x="70" y="59"/>
                    <a:pt x="69" y="60"/>
                    <a:pt x="68" y="60"/>
                  </a:cubicBezTo>
                  <a:close/>
                  <a:moveTo>
                    <a:pt x="68" y="52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5" y="52"/>
                    <a:pt x="14" y="51"/>
                    <a:pt x="14" y="50"/>
                  </a:cubicBezTo>
                  <a:cubicBezTo>
                    <a:pt x="14" y="49"/>
                    <a:pt x="15" y="48"/>
                    <a:pt x="16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9" y="48"/>
                    <a:pt x="70" y="49"/>
                    <a:pt x="70" y="50"/>
                  </a:cubicBezTo>
                  <a:cubicBezTo>
                    <a:pt x="70" y="51"/>
                    <a:pt x="69" y="52"/>
                    <a:pt x="68" y="52"/>
                  </a:cubicBezTo>
                  <a:close/>
                  <a:moveTo>
                    <a:pt x="68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5" y="44"/>
                    <a:pt x="14" y="43"/>
                    <a:pt x="14" y="42"/>
                  </a:cubicBezTo>
                  <a:cubicBezTo>
                    <a:pt x="14" y="41"/>
                    <a:pt x="15" y="40"/>
                    <a:pt x="16" y="4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9" y="40"/>
                    <a:pt x="70" y="41"/>
                    <a:pt x="70" y="42"/>
                  </a:cubicBezTo>
                  <a:cubicBezTo>
                    <a:pt x="70" y="43"/>
                    <a:pt x="69" y="44"/>
                    <a:pt x="68" y="44"/>
                  </a:cubicBezTo>
                  <a:close/>
                  <a:moveTo>
                    <a:pt x="68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5" y="36"/>
                    <a:pt x="14" y="35"/>
                    <a:pt x="14" y="34"/>
                  </a:cubicBezTo>
                  <a:cubicBezTo>
                    <a:pt x="14" y="33"/>
                    <a:pt x="15" y="32"/>
                    <a:pt x="16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9" y="32"/>
                    <a:pt x="70" y="33"/>
                    <a:pt x="70" y="34"/>
                  </a:cubicBezTo>
                  <a:cubicBezTo>
                    <a:pt x="70" y="35"/>
                    <a:pt x="69" y="36"/>
                    <a:pt x="68" y="36"/>
                  </a:cubicBezTo>
                  <a:close/>
                  <a:moveTo>
                    <a:pt x="68" y="28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5"/>
                    <a:pt x="15" y="24"/>
                    <a:pt x="16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70" y="25"/>
                    <a:pt x="70" y="26"/>
                  </a:cubicBezTo>
                  <a:cubicBezTo>
                    <a:pt x="70" y="27"/>
                    <a:pt x="69" y="28"/>
                    <a:pt x="68" y="28"/>
                  </a:cubicBezTo>
                  <a:close/>
                  <a:moveTo>
                    <a:pt x="68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19"/>
                    <a:pt x="14" y="18"/>
                  </a:cubicBezTo>
                  <a:cubicBezTo>
                    <a:pt x="14" y="17"/>
                    <a:pt x="15" y="16"/>
                    <a:pt x="16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9" y="16"/>
                    <a:pt x="70" y="17"/>
                    <a:pt x="70" y="18"/>
                  </a:cubicBezTo>
                  <a:cubicBezTo>
                    <a:pt x="70" y="19"/>
                    <a:pt x="69" y="20"/>
                    <a:pt x="6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1FA96C5-680A-4EA0-B66A-118738E2012F}"/>
              </a:ext>
            </a:extLst>
          </p:cNvPr>
          <p:cNvGrpSpPr/>
          <p:nvPr/>
        </p:nvGrpSpPr>
        <p:grpSpPr>
          <a:xfrm>
            <a:off x="7734504" y="1431013"/>
            <a:ext cx="360363" cy="361950"/>
            <a:chOff x="6276975" y="3970338"/>
            <a:chExt cx="360363" cy="36195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6" name="Freeform 291">
              <a:extLst>
                <a:ext uri="{FF2B5EF4-FFF2-40B4-BE49-F238E27FC236}">
                  <a16:creationId xmlns:a16="http://schemas.microsoft.com/office/drawing/2014/main" id="{12589773-4CF6-4317-96D5-B9909D69F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4060825"/>
              <a:ext cx="74613" cy="271463"/>
            </a:xfrm>
            <a:custGeom>
              <a:avLst/>
              <a:gdLst>
                <a:gd name="T0" fmla="*/ 20 w 20"/>
                <a:gd name="T1" fmla="*/ 60 h 72"/>
                <a:gd name="T2" fmla="*/ 10 w 20"/>
                <a:gd name="T3" fmla="*/ 60 h 72"/>
                <a:gd name="T4" fmla="*/ 8 w 20"/>
                <a:gd name="T5" fmla="*/ 58 h 72"/>
                <a:gd name="T6" fmla="*/ 10 w 20"/>
                <a:gd name="T7" fmla="*/ 56 h 72"/>
                <a:gd name="T8" fmla="*/ 20 w 20"/>
                <a:gd name="T9" fmla="*/ 56 h 72"/>
                <a:gd name="T10" fmla="*/ 20 w 20"/>
                <a:gd name="T11" fmla="*/ 44 h 72"/>
                <a:gd name="T12" fmla="*/ 14 w 20"/>
                <a:gd name="T13" fmla="*/ 44 h 72"/>
                <a:gd name="T14" fmla="*/ 12 w 20"/>
                <a:gd name="T15" fmla="*/ 42 h 72"/>
                <a:gd name="T16" fmla="*/ 14 w 20"/>
                <a:gd name="T17" fmla="*/ 40 h 72"/>
                <a:gd name="T18" fmla="*/ 20 w 20"/>
                <a:gd name="T19" fmla="*/ 40 h 72"/>
                <a:gd name="T20" fmla="*/ 20 w 20"/>
                <a:gd name="T21" fmla="*/ 28 h 72"/>
                <a:gd name="T22" fmla="*/ 14 w 20"/>
                <a:gd name="T23" fmla="*/ 28 h 72"/>
                <a:gd name="T24" fmla="*/ 12 w 20"/>
                <a:gd name="T25" fmla="*/ 26 h 72"/>
                <a:gd name="T26" fmla="*/ 14 w 20"/>
                <a:gd name="T27" fmla="*/ 24 h 72"/>
                <a:gd name="T28" fmla="*/ 20 w 20"/>
                <a:gd name="T29" fmla="*/ 24 h 72"/>
                <a:gd name="T30" fmla="*/ 20 w 20"/>
                <a:gd name="T31" fmla="*/ 12 h 72"/>
                <a:gd name="T32" fmla="*/ 10 w 20"/>
                <a:gd name="T33" fmla="*/ 12 h 72"/>
                <a:gd name="T34" fmla="*/ 8 w 20"/>
                <a:gd name="T35" fmla="*/ 10 h 72"/>
                <a:gd name="T36" fmla="*/ 10 w 20"/>
                <a:gd name="T37" fmla="*/ 8 h 72"/>
                <a:gd name="T38" fmla="*/ 20 w 20"/>
                <a:gd name="T39" fmla="*/ 8 h 72"/>
                <a:gd name="T40" fmla="*/ 20 w 20"/>
                <a:gd name="T41" fmla="*/ 0 h 72"/>
                <a:gd name="T42" fmla="*/ 0 w 20"/>
                <a:gd name="T43" fmla="*/ 0 h 72"/>
                <a:gd name="T44" fmla="*/ 0 w 20"/>
                <a:gd name="T45" fmla="*/ 70 h 72"/>
                <a:gd name="T46" fmla="*/ 2 w 20"/>
                <a:gd name="T47" fmla="*/ 72 h 72"/>
                <a:gd name="T48" fmla="*/ 20 w 20"/>
                <a:gd name="T49" fmla="*/ 72 h 72"/>
                <a:gd name="T50" fmla="*/ 20 w 20"/>
                <a:gd name="T5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" h="72">
                  <a:moveTo>
                    <a:pt x="20" y="60"/>
                  </a:moveTo>
                  <a:cubicBezTo>
                    <a:pt x="10" y="60"/>
                    <a:pt x="10" y="60"/>
                    <a:pt x="10" y="60"/>
                  </a:cubicBezTo>
                  <a:cubicBezTo>
                    <a:pt x="9" y="60"/>
                    <a:pt x="8" y="59"/>
                    <a:pt x="8" y="58"/>
                  </a:cubicBezTo>
                  <a:cubicBezTo>
                    <a:pt x="8" y="57"/>
                    <a:pt x="9" y="56"/>
                    <a:pt x="1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2" y="43"/>
                    <a:pt x="12" y="42"/>
                  </a:cubicBezTo>
                  <a:cubicBezTo>
                    <a:pt x="12" y="41"/>
                    <a:pt x="13" y="40"/>
                    <a:pt x="14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2" y="27"/>
                    <a:pt x="12" y="26"/>
                  </a:cubicBezTo>
                  <a:cubicBezTo>
                    <a:pt x="12" y="25"/>
                    <a:pt x="13" y="24"/>
                    <a:pt x="1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8" y="11"/>
                    <a:pt x="8" y="10"/>
                  </a:cubicBezTo>
                  <a:cubicBezTo>
                    <a:pt x="8" y="9"/>
                    <a:pt x="9" y="8"/>
                    <a:pt x="1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1"/>
                    <a:pt x="1" y="72"/>
                    <a:pt x="2" y="72"/>
                  </a:cubicBezTo>
                  <a:cubicBezTo>
                    <a:pt x="20" y="72"/>
                    <a:pt x="20" y="72"/>
                    <a:pt x="20" y="72"/>
                  </a:cubicBezTo>
                  <a:lnTo>
                    <a:pt x="2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292">
              <a:extLst>
                <a:ext uri="{FF2B5EF4-FFF2-40B4-BE49-F238E27FC236}">
                  <a16:creationId xmlns:a16="http://schemas.microsoft.com/office/drawing/2014/main" id="{C0E8DDE6-356F-4C1F-8D60-AD2B2A3D0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3970338"/>
              <a:ext cx="271463" cy="74613"/>
            </a:xfrm>
            <a:custGeom>
              <a:avLst/>
              <a:gdLst>
                <a:gd name="T0" fmla="*/ 0 w 72"/>
                <a:gd name="T1" fmla="*/ 20 h 20"/>
                <a:gd name="T2" fmla="*/ 8 w 72"/>
                <a:gd name="T3" fmla="*/ 20 h 20"/>
                <a:gd name="T4" fmla="*/ 8 w 72"/>
                <a:gd name="T5" fmla="*/ 10 h 20"/>
                <a:gd name="T6" fmla="*/ 10 w 72"/>
                <a:gd name="T7" fmla="*/ 8 h 20"/>
                <a:gd name="T8" fmla="*/ 12 w 72"/>
                <a:gd name="T9" fmla="*/ 10 h 20"/>
                <a:gd name="T10" fmla="*/ 12 w 72"/>
                <a:gd name="T11" fmla="*/ 20 h 20"/>
                <a:gd name="T12" fmla="*/ 24 w 72"/>
                <a:gd name="T13" fmla="*/ 20 h 20"/>
                <a:gd name="T14" fmla="*/ 24 w 72"/>
                <a:gd name="T15" fmla="*/ 14 h 20"/>
                <a:gd name="T16" fmla="*/ 26 w 72"/>
                <a:gd name="T17" fmla="*/ 12 h 20"/>
                <a:gd name="T18" fmla="*/ 28 w 72"/>
                <a:gd name="T19" fmla="*/ 14 h 20"/>
                <a:gd name="T20" fmla="*/ 28 w 72"/>
                <a:gd name="T21" fmla="*/ 20 h 20"/>
                <a:gd name="T22" fmla="*/ 40 w 72"/>
                <a:gd name="T23" fmla="*/ 20 h 20"/>
                <a:gd name="T24" fmla="*/ 40 w 72"/>
                <a:gd name="T25" fmla="*/ 14 h 20"/>
                <a:gd name="T26" fmla="*/ 42 w 72"/>
                <a:gd name="T27" fmla="*/ 12 h 20"/>
                <a:gd name="T28" fmla="*/ 44 w 72"/>
                <a:gd name="T29" fmla="*/ 14 h 20"/>
                <a:gd name="T30" fmla="*/ 44 w 72"/>
                <a:gd name="T31" fmla="*/ 20 h 20"/>
                <a:gd name="T32" fmla="*/ 56 w 72"/>
                <a:gd name="T33" fmla="*/ 20 h 20"/>
                <a:gd name="T34" fmla="*/ 56 w 72"/>
                <a:gd name="T35" fmla="*/ 10 h 20"/>
                <a:gd name="T36" fmla="*/ 58 w 72"/>
                <a:gd name="T37" fmla="*/ 8 h 20"/>
                <a:gd name="T38" fmla="*/ 60 w 72"/>
                <a:gd name="T39" fmla="*/ 10 h 20"/>
                <a:gd name="T40" fmla="*/ 60 w 72"/>
                <a:gd name="T41" fmla="*/ 20 h 20"/>
                <a:gd name="T42" fmla="*/ 72 w 72"/>
                <a:gd name="T43" fmla="*/ 20 h 20"/>
                <a:gd name="T44" fmla="*/ 72 w 72"/>
                <a:gd name="T45" fmla="*/ 2 h 20"/>
                <a:gd name="T46" fmla="*/ 70 w 72"/>
                <a:gd name="T47" fmla="*/ 0 h 20"/>
                <a:gd name="T48" fmla="*/ 0 w 72"/>
                <a:gd name="T49" fmla="*/ 0 h 20"/>
                <a:gd name="T50" fmla="*/ 0 w 72"/>
                <a:gd name="T5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" h="20">
                  <a:moveTo>
                    <a:pt x="0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9" y="8"/>
                    <a:pt x="10" y="8"/>
                  </a:cubicBezTo>
                  <a:cubicBezTo>
                    <a:pt x="11" y="8"/>
                    <a:pt x="12" y="9"/>
                    <a:pt x="12" y="1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5" y="12"/>
                    <a:pt x="26" y="12"/>
                  </a:cubicBezTo>
                  <a:cubicBezTo>
                    <a:pt x="27" y="12"/>
                    <a:pt x="28" y="13"/>
                    <a:pt x="28" y="14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3"/>
                    <a:pt x="41" y="12"/>
                    <a:pt x="42" y="12"/>
                  </a:cubicBezTo>
                  <a:cubicBezTo>
                    <a:pt x="43" y="12"/>
                    <a:pt x="44" y="13"/>
                    <a:pt x="44" y="14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9"/>
                    <a:pt x="57" y="8"/>
                    <a:pt x="58" y="8"/>
                  </a:cubicBezTo>
                  <a:cubicBezTo>
                    <a:pt x="59" y="8"/>
                    <a:pt x="60" y="9"/>
                    <a:pt x="60" y="1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1" y="0"/>
                    <a:pt x="7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293">
              <a:extLst>
                <a:ext uri="{FF2B5EF4-FFF2-40B4-BE49-F238E27FC236}">
                  <a16:creationId xmlns:a16="http://schemas.microsoft.com/office/drawing/2014/main" id="{4FFC39B1-AD14-437D-96F3-927C7626A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3970338"/>
              <a:ext cx="74613" cy="74613"/>
            </a:xfrm>
            <a:custGeom>
              <a:avLst/>
              <a:gdLst>
                <a:gd name="T0" fmla="*/ 20 w 20"/>
                <a:gd name="T1" fmla="*/ 20 h 20"/>
                <a:gd name="T2" fmla="*/ 20 w 20"/>
                <a:gd name="T3" fmla="*/ 0 h 20"/>
                <a:gd name="T4" fmla="*/ 2 w 20"/>
                <a:gd name="T5" fmla="*/ 0 h 20"/>
                <a:gd name="T6" fmla="*/ 0 w 20"/>
                <a:gd name="T7" fmla="*/ 2 h 20"/>
                <a:gd name="T8" fmla="*/ 0 w 20"/>
                <a:gd name="T9" fmla="*/ 20 h 20"/>
                <a:gd name="T10" fmla="*/ 20 w 20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20" y="2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2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294">
              <a:extLst>
                <a:ext uri="{FF2B5EF4-FFF2-40B4-BE49-F238E27FC236}">
                  <a16:creationId xmlns:a16="http://schemas.microsoft.com/office/drawing/2014/main" id="{F063BB32-6A00-4C3A-9F79-AD86B1009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5875" y="4060825"/>
              <a:ext cx="271463" cy="271463"/>
            </a:xfrm>
            <a:custGeom>
              <a:avLst/>
              <a:gdLst>
                <a:gd name="T0" fmla="*/ 0 w 72"/>
                <a:gd name="T1" fmla="*/ 0 h 72"/>
                <a:gd name="T2" fmla="*/ 0 w 72"/>
                <a:gd name="T3" fmla="*/ 72 h 72"/>
                <a:gd name="T4" fmla="*/ 48 w 72"/>
                <a:gd name="T5" fmla="*/ 72 h 72"/>
                <a:gd name="T6" fmla="*/ 49 w 72"/>
                <a:gd name="T7" fmla="*/ 71 h 72"/>
                <a:gd name="T8" fmla="*/ 71 w 72"/>
                <a:gd name="T9" fmla="*/ 49 h 72"/>
                <a:gd name="T10" fmla="*/ 72 w 72"/>
                <a:gd name="T11" fmla="*/ 48 h 72"/>
                <a:gd name="T12" fmla="*/ 72 w 72"/>
                <a:gd name="T13" fmla="*/ 0 h 72"/>
                <a:gd name="T14" fmla="*/ 0 w 72"/>
                <a:gd name="T15" fmla="*/ 0 h 72"/>
                <a:gd name="T16" fmla="*/ 67 w 72"/>
                <a:gd name="T17" fmla="*/ 47 h 72"/>
                <a:gd name="T18" fmla="*/ 47 w 72"/>
                <a:gd name="T19" fmla="*/ 67 h 72"/>
                <a:gd name="T20" fmla="*/ 46 w 72"/>
                <a:gd name="T21" fmla="*/ 68 h 72"/>
                <a:gd name="T22" fmla="*/ 45 w 72"/>
                <a:gd name="T23" fmla="*/ 68 h 72"/>
                <a:gd name="T24" fmla="*/ 44 w 72"/>
                <a:gd name="T25" fmla="*/ 66 h 72"/>
                <a:gd name="T26" fmla="*/ 44 w 72"/>
                <a:gd name="T27" fmla="*/ 46 h 72"/>
                <a:gd name="T28" fmla="*/ 46 w 72"/>
                <a:gd name="T29" fmla="*/ 44 h 72"/>
                <a:gd name="T30" fmla="*/ 66 w 72"/>
                <a:gd name="T31" fmla="*/ 44 h 72"/>
                <a:gd name="T32" fmla="*/ 68 w 72"/>
                <a:gd name="T33" fmla="*/ 45 h 72"/>
                <a:gd name="T34" fmla="*/ 67 w 72"/>
                <a:gd name="T35" fmla="*/ 4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2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9" y="72"/>
                    <a:pt x="49" y="72"/>
                    <a:pt x="49" y="71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2" y="49"/>
                    <a:pt x="72" y="49"/>
                    <a:pt x="72" y="48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0" y="0"/>
                  </a:lnTo>
                  <a:close/>
                  <a:moveTo>
                    <a:pt x="67" y="47"/>
                  </a:moveTo>
                  <a:cubicBezTo>
                    <a:pt x="47" y="67"/>
                    <a:pt x="47" y="67"/>
                    <a:pt x="47" y="67"/>
                  </a:cubicBezTo>
                  <a:cubicBezTo>
                    <a:pt x="47" y="68"/>
                    <a:pt x="47" y="68"/>
                    <a:pt x="46" y="68"/>
                  </a:cubicBezTo>
                  <a:cubicBezTo>
                    <a:pt x="46" y="68"/>
                    <a:pt x="45" y="68"/>
                    <a:pt x="45" y="68"/>
                  </a:cubicBezTo>
                  <a:cubicBezTo>
                    <a:pt x="44" y="68"/>
                    <a:pt x="44" y="67"/>
                    <a:pt x="44" y="6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5"/>
                    <a:pt x="45" y="44"/>
                    <a:pt x="46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7" y="44"/>
                    <a:pt x="68" y="44"/>
                    <a:pt x="68" y="45"/>
                  </a:cubicBezTo>
                  <a:cubicBezTo>
                    <a:pt x="68" y="46"/>
                    <a:pt x="68" y="47"/>
                    <a:pt x="6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D0824C-5F56-4442-9A6D-E0853C69955A}"/>
              </a:ext>
            </a:extLst>
          </p:cNvPr>
          <p:cNvGrpSpPr/>
          <p:nvPr/>
        </p:nvGrpSpPr>
        <p:grpSpPr>
          <a:xfrm>
            <a:off x="7736399" y="4970968"/>
            <a:ext cx="360363" cy="361950"/>
            <a:chOff x="6997700" y="3970338"/>
            <a:chExt cx="360363" cy="36195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1" name="Freeform 132">
              <a:extLst>
                <a:ext uri="{FF2B5EF4-FFF2-40B4-BE49-F238E27FC236}">
                  <a16:creationId xmlns:a16="http://schemas.microsoft.com/office/drawing/2014/main" id="{87633575-890F-4B51-BA9F-07150FBC4E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3970338"/>
              <a:ext cx="255588" cy="331788"/>
            </a:xfrm>
            <a:custGeom>
              <a:avLst/>
              <a:gdLst>
                <a:gd name="T0" fmla="*/ 48 w 68"/>
                <a:gd name="T1" fmla="*/ 69 h 88"/>
                <a:gd name="T2" fmla="*/ 68 w 68"/>
                <a:gd name="T3" fmla="*/ 48 h 88"/>
                <a:gd name="T4" fmla="*/ 68 w 68"/>
                <a:gd name="T5" fmla="*/ 22 h 88"/>
                <a:gd name="T6" fmla="*/ 67 w 68"/>
                <a:gd name="T7" fmla="*/ 21 h 88"/>
                <a:gd name="T8" fmla="*/ 47 w 68"/>
                <a:gd name="T9" fmla="*/ 1 h 88"/>
                <a:gd name="T10" fmla="*/ 46 w 68"/>
                <a:gd name="T11" fmla="*/ 0 h 88"/>
                <a:gd name="T12" fmla="*/ 2 w 68"/>
                <a:gd name="T13" fmla="*/ 0 h 88"/>
                <a:gd name="T14" fmla="*/ 0 w 68"/>
                <a:gd name="T15" fmla="*/ 2 h 88"/>
                <a:gd name="T16" fmla="*/ 0 w 68"/>
                <a:gd name="T17" fmla="*/ 86 h 88"/>
                <a:gd name="T18" fmla="*/ 2 w 68"/>
                <a:gd name="T19" fmla="*/ 88 h 88"/>
                <a:gd name="T20" fmla="*/ 60 w 68"/>
                <a:gd name="T21" fmla="*/ 88 h 88"/>
                <a:gd name="T22" fmla="*/ 48 w 68"/>
                <a:gd name="T23" fmla="*/ 69 h 88"/>
                <a:gd name="T24" fmla="*/ 46 w 68"/>
                <a:gd name="T25" fmla="*/ 2 h 88"/>
                <a:gd name="T26" fmla="*/ 66 w 68"/>
                <a:gd name="T27" fmla="*/ 22 h 88"/>
                <a:gd name="T28" fmla="*/ 46 w 68"/>
                <a:gd name="T29" fmla="*/ 22 h 88"/>
                <a:gd name="T30" fmla="*/ 46 w 68"/>
                <a:gd name="T31" fmla="*/ 2 h 88"/>
                <a:gd name="T32" fmla="*/ 14 w 68"/>
                <a:gd name="T33" fmla="*/ 24 h 88"/>
                <a:gd name="T34" fmla="*/ 32 w 68"/>
                <a:gd name="T35" fmla="*/ 24 h 88"/>
                <a:gd name="T36" fmla="*/ 34 w 68"/>
                <a:gd name="T37" fmla="*/ 26 h 88"/>
                <a:gd name="T38" fmla="*/ 32 w 68"/>
                <a:gd name="T39" fmla="*/ 28 h 88"/>
                <a:gd name="T40" fmla="*/ 14 w 68"/>
                <a:gd name="T41" fmla="*/ 28 h 88"/>
                <a:gd name="T42" fmla="*/ 12 w 68"/>
                <a:gd name="T43" fmla="*/ 26 h 88"/>
                <a:gd name="T44" fmla="*/ 14 w 68"/>
                <a:gd name="T45" fmla="*/ 24 h 88"/>
                <a:gd name="T46" fmla="*/ 34 w 68"/>
                <a:gd name="T47" fmla="*/ 64 h 88"/>
                <a:gd name="T48" fmla="*/ 14 w 68"/>
                <a:gd name="T49" fmla="*/ 64 h 88"/>
                <a:gd name="T50" fmla="*/ 12 w 68"/>
                <a:gd name="T51" fmla="*/ 62 h 88"/>
                <a:gd name="T52" fmla="*/ 14 w 68"/>
                <a:gd name="T53" fmla="*/ 60 h 88"/>
                <a:gd name="T54" fmla="*/ 34 w 68"/>
                <a:gd name="T55" fmla="*/ 60 h 88"/>
                <a:gd name="T56" fmla="*/ 36 w 68"/>
                <a:gd name="T57" fmla="*/ 62 h 88"/>
                <a:gd name="T58" fmla="*/ 34 w 68"/>
                <a:gd name="T59" fmla="*/ 64 h 88"/>
                <a:gd name="T60" fmla="*/ 38 w 68"/>
                <a:gd name="T61" fmla="*/ 52 h 88"/>
                <a:gd name="T62" fmla="*/ 14 w 68"/>
                <a:gd name="T63" fmla="*/ 52 h 88"/>
                <a:gd name="T64" fmla="*/ 12 w 68"/>
                <a:gd name="T65" fmla="*/ 50 h 88"/>
                <a:gd name="T66" fmla="*/ 14 w 68"/>
                <a:gd name="T67" fmla="*/ 48 h 88"/>
                <a:gd name="T68" fmla="*/ 38 w 68"/>
                <a:gd name="T69" fmla="*/ 48 h 88"/>
                <a:gd name="T70" fmla="*/ 40 w 68"/>
                <a:gd name="T71" fmla="*/ 50 h 88"/>
                <a:gd name="T72" fmla="*/ 38 w 68"/>
                <a:gd name="T73" fmla="*/ 52 h 88"/>
                <a:gd name="T74" fmla="*/ 46 w 68"/>
                <a:gd name="T75" fmla="*/ 40 h 88"/>
                <a:gd name="T76" fmla="*/ 14 w 68"/>
                <a:gd name="T77" fmla="*/ 40 h 88"/>
                <a:gd name="T78" fmla="*/ 12 w 68"/>
                <a:gd name="T79" fmla="*/ 38 h 88"/>
                <a:gd name="T80" fmla="*/ 14 w 68"/>
                <a:gd name="T81" fmla="*/ 36 h 88"/>
                <a:gd name="T82" fmla="*/ 46 w 68"/>
                <a:gd name="T83" fmla="*/ 36 h 88"/>
                <a:gd name="T84" fmla="*/ 48 w 68"/>
                <a:gd name="T85" fmla="*/ 38 h 88"/>
                <a:gd name="T86" fmla="*/ 46 w 68"/>
                <a:gd name="T87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8" h="88">
                  <a:moveTo>
                    <a:pt x="48" y="69"/>
                  </a:moveTo>
                  <a:cubicBezTo>
                    <a:pt x="48" y="58"/>
                    <a:pt x="57" y="49"/>
                    <a:pt x="68" y="48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1"/>
                    <a:pt x="68" y="21"/>
                    <a:pt x="67" y="2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53" y="84"/>
                    <a:pt x="48" y="77"/>
                    <a:pt x="48" y="69"/>
                  </a:cubicBezTo>
                  <a:close/>
                  <a:moveTo>
                    <a:pt x="46" y="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46" y="22"/>
                    <a:pt x="46" y="22"/>
                    <a:pt x="46" y="22"/>
                  </a:cubicBezTo>
                  <a:lnTo>
                    <a:pt x="46" y="2"/>
                  </a:lnTo>
                  <a:close/>
                  <a:moveTo>
                    <a:pt x="14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4" y="25"/>
                    <a:pt x="34" y="26"/>
                  </a:cubicBezTo>
                  <a:cubicBezTo>
                    <a:pt x="34" y="27"/>
                    <a:pt x="33" y="28"/>
                    <a:pt x="32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2" y="27"/>
                    <a:pt x="12" y="26"/>
                  </a:cubicBezTo>
                  <a:cubicBezTo>
                    <a:pt x="12" y="25"/>
                    <a:pt x="13" y="24"/>
                    <a:pt x="14" y="24"/>
                  </a:cubicBezTo>
                  <a:close/>
                  <a:moveTo>
                    <a:pt x="34" y="64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2" y="63"/>
                    <a:pt x="12" y="62"/>
                  </a:cubicBezTo>
                  <a:cubicBezTo>
                    <a:pt x="12" y="61"/>
                    <a:pt x="13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60"/>
                    <a:pt x="36" y="61"/>
                    <a:pt x="36" y="62"/>
                  </a:cubicBezTo>
                  <a:cubicBezTo>
                    <a:pt x="36" y="63"/>
                    <a:pt x="35" y="64"/>
                    <a:pt x="34" y="64"/>
                  </a:cubicBezTo>
                  <a:close/>
                  <a:moveTo>
                    <a:pt x="38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3" y="52"/>
                    <a:pt x="12" y="51"/>
                    <a:pt x="12" y="50"/>
                  </a:cubicBezTo>
                  <a:cubicBezTo>
                    <a:pt x="12" y="49"/>
                    <a:pt x="13" y="48"/>
                    <a:pt x="14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8"/>
                    <a:pt x="40" y="49"/>
                    <a:pt x="40" y="50"/>
                  </a:cubicBezTo>
                  <a:cubicBezTo>
                    <a:pt x="40" y="51"/>
                    <a:pt x="39" y="52"/>
                    <a:pt x="38" y="52"/>
                  </a:cubicBezTo>
                  <a:close/>
                  <a:moveTo>
                    <a:pt x="46" y="40"/>
                  </a:move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2" y="39"/>
                    <a:pt x="12" y="38"/>
                  </a:cubicBezTo>
                  <a:cubicBezTo>
                    <a:pt x="12" y="37"/>
                    <a:pt x="13" y="36"/>
                    <a:pt x="14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7"/>
                    <a:pt x="48" y="38"/>
                  </a:cubicBezTo>
                  <a:cubicBezTo>
                    <a:pt x="48" y="39"/>
                    <a:pt x="47" y="40"/>
                    <a:pt x="4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133">
              <a:extLst>
                <a:ext uri="{FF2B5EF4-FFF2-40B4-BE49-F238E27FC236}">
                  <a16:creationId xmlns:a16="http://schemas.microsoft.com/office/drawing/2014/main" id="{6B34B973-51E3-4777-8BB4-BCB9623DAA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2963" y="4165600"/>
              <a:ext cx="165100" cy="166688"/>
            </a:xfrm>
            <a:custGeom>
              <a:avLst/>
              <a:gdLst>
                <a:gd name="T0" fmla="*/ 43 w 44"/>
                <a:gd name="T1" fmla="*/ 41 h 44"/>
                <a:gd name="T2" fmla="*/ 31 w 44"/>
                <a:gd name="T3" fmla="*/ 28 h 44"/>
                <a:gd name="T4" fmla="*/ 34 w 44"/>
                <a:gd name="T5" fmla="*/ 17 h 44"/>
                <a:gd name="T6" fmla="*/ 17 w 44"/>
                <a:gd name="T7" fmla="*/ 0 h 44"/>
                <a:gd name="T8" fmla="*/ 0 w 44"/>
                <a:gd name="T9" fmla="*/ 17 h 44"/>
                <a:gd name="T10" fmla="*/ 17 w 44"/>
                <a:gd name="T11" fmla="*/ 34 h 44"/>
                <a:gd name="T12" fmla="*/ 28 w 44"/>
                <a:gd name="T13" fmla="*/ 31 h 44"/>
                <a:gd name="T14" fmla="*/ 41 w 44"/>
                <a:gd name="T15" fmla="*/ 43 h 44"/>
                <a:gd name="T16" fmla="*/ 42 w 44"/>
                <a:gd name="T17" fmla="*/ 44 h 44"/>
                <a:gd name="T18" fmla="*/ 43 w 44"/>
                <a:gd name="T19" fmla="*/ 43 h 44"/>
                <a:gd name="T20" fmla="*/ 43 w 44"/>
                <a:gd name="T21" fmla="*/ 41 h 44"/>
                <a:gd name="T22" fmla="*/ 4 w 44"/>
                <a:gd name="T23" fmla="*/ 17 h 44"/>
                <a:gd name="T24" fmla="*/ 17 w 44"/>
                <a:gd name="T25" fmla="*/ 4 h 44"/>
                <a:gd name="T26" fmla="*/ 30 w 44"/>
                <a:gd name="T27" fmla="*/ 17 h 44"/>
                <a:gd name="T28" fmla="*/ 17 w 44"/>
                <a:gd name="T29" fmla="*/ 30 h 44"/>
                <a:gd name="T30" fmla="*/ 4 w 44"/>
                <a:gd name="T31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43" y="41"/>
                  </a:moveTo>
                  <a:cubicBezTo>
                    <a:pt x="31" y="28"/>
                    <a:pt x="31" y="28"/>
                    <a:pt x="31" y="28"/>
                  </a:cubicBezTo>
                  <a:cubicBezTo>
                    <a:pt x="33" y="25"/>
                    <a:pt x="34" y="21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1" y="34"/>
                    <a:pt x="25" y="33"/>
                    <a:pt x="28" y="31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2" y="44"/>
                  </a:cubicBezTo>
                  <a:cubicBezTo>
                    <a:pt x="43" y="44"/>
                    <a:pt x="43" y="44"/>
                    <a:pt x="43" y="43"/>
                  </a:cubicBezTo>
                  <a:cubicBezTo>
                    <a:pt x="44" y="43"/>
                    <a:pt x="44" y="41"/>
                    <a:pt x="43" y="41"/>
                  </a:cubicBezTo>
                  <a:close/>
                  <a:moveTo>
                    <a:pt x="4" y="17"/>
                  </a:moveTo>
                  <a:cubicBezTo>
                    <a:pt x="4" y="10"/>
                    <a:pt x="10" y="4"/>
                    <a:pt x="17" y="4"/>
                  </a:cubicBezTo>
                  <a:cubicBezTo>
                    <a:pt x="25" y="4"/>
                    <a:pt x="30" y="10"/>
                    <a:pt x="30" y="17"/>
                  </a:cubicBezTo>
                  <a:cubicBezTo>
                    <a:pt x="30" y="25"/>
                    <a:pt x="25" y="30"/>
                    <a:pt x="17" y="30"/>
                  </a:cubicBezTo>
                  <a:cubicBezTo>
                    <a:pt x="10" y="30"/>
                    <a:pt x="4" y="25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4" name="Freeform 104">
            <a:extLst>
              <a:ext uri="{FF2B5EF4-FFF2-40B4-BE49-F238E27FC236}">
                <a16:creationId xmlns:a16="http://schemas.microsoft.com/office/drawing/2014/main" id="{ABA0CF44-B297-4D6D-BF67-2FAA5FD8DB91}"/>
              </a:ext>
            </a:extLst>
          </p:cNvPr>
          <p:cNvSpPr>
            <a:spLocks noEditPoints="1"/>
          </p:cNvSpPr>
          <p:nvPr/>
        </p:nvSpPr>
        <p:spPr bwMode="auto">
          <a:xfrm>
            <a:off x="4097453" y="4970968"/>
            <a:ext cx="360363" cy="361950"/>
          </a:xfrm>
          <a:custGeom>
            <a:avLst/>
            <a:gdLst>
              <a:gd name="T0" fmla="*/ 36 w 96"/>
              <a:gd name="T1" fmla="*/ 72 h 96"/>
              <a:gd name="T2" fmla="*/ 59 w 96"/>
              <a:gd name="T3" fmla="*/ 64 h 96"/>
              <a:gd name="T4" fmla="*/ 89 w 96"/>
              <a:gd name="T5" fmla="*/ 95 h 96"/>
              <a:gd name="T6" fmla="*/ 95 w 96"/>
              <a:gd name="T7" fmla="*/ 95 h 96"/>
              <a:gd name="T8" fmla="*/ 95 w 96"/>
              <a:gd name="T9" fmla="*/ 89 h 96"/>
              <a:gd name="T10" fmla="*/ 64 w 96"/>
              <a:gd name="T11" fmla="*/ 58 h 96"/>
              <a:gd name="T12" fmla="*/ 72 w 96"/>
              <a:gd name="T13" fmla="*/ 36 h 96"/>
              <a:gd name="T14" fmla="*/ 36 w 96"/>
              <a:gd name="T15" fmla="*/ 0 h 96"/>
              <a:gd name="T16" fmla="*/ 0 w 96"/>
              <a:gd name="T17" fmla="*/ 36 h 96"/>
              <a:gd name="T18" fmla="*/ 36 w 96"/>
              <a:gd name="T19" fmla="*/ 72 h 96"/>
              <a:gd name="T20" fmla="*/ 36 w 96"/>
              <a:gd name="T21" fmla="*/ 8 h 96"/>
              <a:gd name="T22" fmla="*/ 64 w 96"/>
              <a:gd name="T23" fmla="*/ 36 h 96"/>
              <a:gd name="T24" fmla="*/ 36 w 96"/>
              <a:gd name="T25" fmla="*/ 64 h 96"/>
              <a:gd name="T26" fmla="*/ 8 w 96"/>
              <a:gd name="T27" fmla="*/ 36 h 96"/>
              <a:gd name="T28" fmla="*/ 36 w 96"/>
              <a:gd name="T29" fmla="*/ 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6" h="96">
                <a:moveTo>
                  <a:pt x="36" y="72"/>
                </a:moveTo>
                <a:cubicBezTo>
                  <a:pt x="45" y="72"/>
                  <a:pt x="52" y="69"/>
                  <a:pt x="59" y="64"/>
                </a:cubicBezTo>
                <a:cubicBezTo>
                  <a:pt x="89" y="95"/>
                  <a:pt x="89" y="95"/>
                  <a:pt x="89" y="95"/>
                </a:cubicBezTo>
                <a:cubicBezTo>
                  <a:pt x="91" y="96"/>
                  <a:pt x="93" y="96"/>
                  <a:pt x="95" y="95"/>
                </a:cubicBezTo>
                <a:cubicBezTo>
                  <a:pt x="96" y="93"/>
                  <a:pt x="96" y="91"/>
                  <a:pt x="95" y="89"/>
                </a:cubicBezTo>
                <a:cubicBezTo>
                  <a:pt x="64" y="58"/>
                  <a:pt x="64" y="58"/>
                  <a:pt x="64" y="58"/>
                </a:cubicBezTo>
                <a:cubicBezTo>
                  <a:pt x="69" y="52"/>
                  <a:pt x="72" y="44"/>
                  <a:pt x="72" y="36"/>
                </a:cubicBezTo>
                <a:cubicBezTo>
                  <a:pt x="72" y="16"/>
                  <a:pt x="5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lose/>
                <a:moveTo>
                  <a:pt x="36" y="8"/>
                </a:moveTo>
                <a:cubicBezTo>
                  <a:pt x="51" y="8"/>
                  <a:pt x="64" y="21"/>
                  <a:pt x="64" y="36"/>
                </a:cubicBezTo>
                <a:cubicBezTo>
                  <a:pt x="64" y="51"/>
                  <a:pt x="51" y="64"/>
                  <a:pt x="36" y="64"/>
                </a:cubicBezTo>
                <a:cubicBezTo>
                  <a:pt x="21" y="64"/>
                  <a:pt x="8" y="51"/>
                  <a:pt x="8" y="36"/>
                </a:cubicBezTo>
                <a:cubicBezTo>
                  <a:pt x="8" y="21"/>
                  <a:pt x="21" y="8"/>
                  <a:pt x="36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D01B382E-E4F2-4DC3-868E-BBDC56488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725" y="365125"/>
            <a:ext cx="10911531" cy="1114051"/>
          </a:xfrm>
        </p:spPr>
        <p:txBody>
          <a:bodyPr/>
          <a:lstStyle/>
          <a:p>
            <a:r>
              <a:rPr lang="ko-KR" altLang="en-US" dirty="0" smtClean="0"/>
              <a:t>업무분담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29059C-E2C2-431C-825C-B1CADD5F2F8C}"/>
              </a:ext>
            </a:extLst>
          </p:cNvPr>
          <p:cNvSpPr/>
          <p:nvPr/>
        </p:nvSpPr>
        <p:spPr>
          <a:xfrm>
            <a:off x="4819972" y="2053669"/>
            <a:ext cx="2504441" cy="25044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243DB3E-AC0E-436A-8CFC-E956F1141ECC}"/>
              </a:ext>
            </a:extLst>
          </p:cNvPr>
          <p:cNvSpPr/>
          <p:nvPr/>
        </p:nvSpPr>
        <p:spPr>
          <a:xfrm>
            <a:off x="5704717" y="2889452"/>
            <a:ext cx="832873" cy="832873"/>
          </a:xfrm>
          <a:prstGeom prst="ellipse">
            <a:avLst/>
          </a:prstGeom>
          <a:solidFill>
            <a:srgbClr val="E8987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22">
            <a:extLst>
              <a:ext uri="{FF2B5EF4-FFF2-40B4-BE49-F238E27FC236}">
                <a16:creationId xmlns:a16="http://schemas.microsoft.com/office/drawing/2014/main" id="{4C934E61-807E-431D-A2D7-E23FBE06D2EC}"/>
              </a:ext>
            </a:extLst>
          </p:cNvPr>
          <p:cNvSpPr/>
          <p:nvPr/>
        </p:nvSpPr>
        <p:spPr>
          <a:xfrm>
            <a:off x="3765880" y="1173792"/>
            <a:ext cx="336177" cy="336177"/>
          </a:xfrm>
          <a:prstGeom prst="ellipse">
            <a:avLst/>
          </a:prstGeom>
          <a:solidFill>
            <a:srgbClr val="C98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봄</a:t>
            </a:r>
            <a:endParaRPr lang="en-ID" sz="12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60" name="Oval 22">
            <a:extLst>
              <a:ext uri="{FF2B5EF4-FFF2-40B4-BE49-F238E27FC236}">
                <a16:creationId xmlns:a16="http://schemas.microsoft.com/office/drawing/2014/main" id="{4C934E61-807E-431D-A2D7-E23FBE06D2EC}"/>
              </a:ext>
            </a:extLst>
          </p:cNvPr>
          <p:cNvSpPr/>
          <p:nvPr/>
        </p:nvSpPr>
        <p:spPr>
          <a:xfrm>
            <a:off x="8140828" y="1169449"/>
            <a:ext cx="336177" cy="336177"/>
          </a:xfrm>
          <a:prstGeom prst="ellipse">
            <a:avLst/>
          </a:prstGeom>
          <a:solidFill>
            <a:srgbClr val="C98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희</a:t>
            </a:r>
            <a:endParaRPr lang="en-ID" sz="12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61" name="Oval 22">
            <a:extLst>
              <a:ext uri="{FF2B5EF4-FFF2-40B4-BE49-F238E27FC236}">
                <a16:creationId xmlns:a16="http://schemas.microsoft.com/office/drawing/2014/main" id="{4C934E61-807E-431D-A2D7-E23FBE06D2EC}"/>
              </a:ext>
            </a:extLst>
          </p:cNvPr>
          <p:cNvSpPr/>
          <p:nvPr/>
        </p:nvSpPr>
        <p:spPr>
          <a:xfrm>
            <a:off x="3765880" y="5226593"/>
            <a:ext cx="336177" cy="336177"/>
          </a:xfrm>
          <a:prstGeom prst="ellipse">
            <a:avLst/>
          </a:prstGeom>
          <a:solidFill>
            <a:srgbClr val="C98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동</a:t>
            </a:r>
            <a:endParaRPr lang="en-ID" sz="12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62" name="Oval 22">
            <a:extLst>
              <a:ext uri="{FF2B5EF4-FFF2-40B4-BE49-F238E27FC236}">
                <a16:creationId xmlns:a16="http://schemas.microsoft.com/office/drawing/2014/main" id="{4C934E61-807E-431D-A2D7-E23FBE06D2EC}"/>
              </a:ext>
            </a:extLst>
          </p:cNvPr>
          <p:cNvSpPr/>
          <p:nvPr/>
        </p:nvSpPr>
        <p:spPr>
          <a:xfrm>
            <a:off x="8140828" y="5222250"/>
            <a:ext cx="336177" cy="336177"/>
          </a:xfrm>
          <a:prstGeom prst="ellipse">
            <a:avLst/>
          </a:prstGeom>
          <a:solidFill>
            <a:srgbClr val="C98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현</a:t>
            </a:r>
            <a:endParaRPr lang="en-ID" sz="12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63" name="Rectangle 16">
            <a:extLst>
              <a:ext uri="{FF2B5EF4-FFF2-40B4-BE49-F238E27FC236}">
                <a16:creationId xmlns:a16="http://schemas.microsoft.com/office/drawing/2014/main" id="{D1D1A198-EA2B-44FC-8817-1432473B265E}"/>
              </a:ext>
            </a:extLst>
          </p:cNvPr>
          <p:cNvSpPr/>
          <p:nvPr/>
        </p:nvSpPr>
        <p:spPr>
          <a:xfrm rot="18900000">
            <a:off x="4575724" y="2072853"/>
            <a:ext cx="1847995" cy="1261443"/>
          </a:xfrm>
          <a:prstGeom prst="rect">
            <a:avLst/>
          </a:prstGeom>
        </p:spPr>
        <p:txBody>
          <a:bodyPr wrap="square" lIns="0" tIns="0" rIns="0" bIns="0" anchor="ctr" anchorCtr="0">
            <a:prstTxWarp prst="textArchUp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코드 수정</a:t>
            </a:r>
            <a:endParaRPr lang="en-US" altLang="ko-KR" b="1" dirty="0" smtClean="0">
              <a:solidFill>
                <a:schemeClr val="bg1"/>
              </a:solidFill>
              <a:latin typeface="+mn-ea"/>
            </a:endParaRPr>
          </a:p>
          <a:p>
            <a:pPr algn="ctr">
              <a:spcAft>
                <a:spcPts val="300"/>
              </a:spcAft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PPT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제작</a:t>
            </a:r>
            <a:endParaRPr lang="en-ID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4" name="Rectangle 17">
            <a:extLst>
              <a:ext uri="{FF2B5EF4-FFF2-40B4-BE49-F238E27FC236}">
                <a16:creationId xmlns:a16="http://schemas.microsoft.com/office/drawing/2014/main" id="{CFC36ADD-9696-4F63-A0D5-3797695CDBCC}"/>
              </a:ext>
            </a:extLst>
          </p:cNvPr>
          <p:cNvSpPr/>
          <p:nvPr/>
        </p:nvSpPr>
        <p:spPr>
          <a:xfrm rot="2700000">
            <a:off x="5909175" y="1995852"/>
            <a:ext cx="2032795" cy="1261443"/>
          </a:xfrm>
          <a:prstGeom prst="rect">
            <a:avLst/>
          </a:prstGeom>
        </p:spPr>
        <p:txBody>
          <a:bodyPr wrap="square" lIns="0" tIns="0" rIns="0" bIns="0" anchor="ctr" anchorCtr="0">
            <a:prstTxWarp prst="textArchUp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시퀀스 다이어그램</a:t>
            </a:r>
            <a:endParaRPr lang="en-ID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Rectangle 18">
            <a:extLst>
              <a:ext uri="{FF2B5EF4-FFF2-40B4-BE49-F238E27FC236}">
                <a16:creationId xmlns:a16="http://schemas.microsoft.com/office/drawing/2014/main" id="{8262795E-15B1-4711-AB0D-0B8398FE190A}"/>
              </a:ext>
            </a:extLst>
          </p:cNvPr>
          <p:cNvSpPr/>
          <p:nvPr/>
        </p:nvSpPr>
        <p:spPr>
          <a:xfrm rot="18900000">
            <a:off x="5751885" y="3572343"/>
            <a:ext cx="2459683" cy="1261443"/>
          </a:xfrm>
          <a:prstGeom prst="rect">
            <a:avLst/>
          </a:prstGeom>
        </p:spPr>
        <p:txBody>
          <a:bodyPr wrap="square" lIns="0" tIns="0" rIns="0" bIns="0" anchor="ctr" anchorCtr="0">
            <a:prstTxWarp prst="textArchDown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클래스 다이어그램</a:t>
            </a:r>
            <a:endParaRPr lang="en-ID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7" name="Rectangle 20">
            <a:extLst>
              <a:ext uri="{FF2B5EF4-FFF2-40B4-BE49-F238E27FC236}">
                <a16:creationId xmlns:a16="http://schemas.microsoft.com/office/drawing/2014/main" id="{DA5FD8C6-2904-4A5D-AF5E-4C9511123155}"/>
              </a:ext>
            </a:extLst>
          </p:cNvPr>
          <p:cNvSpPr/>
          <p:nvPr/>
        </p:nvSpPr>
        <p:spPr>
          <a:xfrm rot="2700000">
            <a:off x="3923386" y="3499112"/>
            <a:ext cx="2976216" cy="1261443"/>
          </a:xfrm>
          <a:prstGeom prst="rect">
            <a:avLst/>
          </a:prstGeom>
        </p:spPr>
        <p:txBody>
          <a:bodyPr wrap="square" lIns="0" tIns="0" rIns="0" bIns="0" anchor="ctr" anchorCtr="0">
            <a:prstTxWarp prst="textArchDown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요구사항명세표</a:t>
            </a:r>
            <a:endParaRPr lang="en-US" altLang="ko-KR" b="1" dirty="0" smtClean="0">
              <a:solidFill>
                <a:schemeClr val="bg1"/>
              </a:solidFill>
              <a:latin typeface="+mn-ea"/>
            </a:endParaRPr>
          </a:p>
          <a:p>
            <a:pPr algn="ctr">
              <a:spcAft>
                <a:spcPts val="300"/>
              </a:spcAft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PPT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발표</a:t>
            </a:r>
            <a:endParaRPr lang="en-ID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Rectangle 17">
            <a:extLst>
              <a:ext uri="{FF2B5EF4-FFF2-40B4-BE49-F238E27FC236}">
                <a16:creationId xmlns:a16="http://schemas.microsoft.com/office/drawing/2014/main" id="{CFC36ADD-9696-4F63-A0D5-3797695CDBCC}"/>
              </a:ext>
            </a:extLst>
          </p:cNvPr>
          <p:cNvSpPr/>
          <p:nvPr/>
        </p:nvSpPr>
        <p:spPr>
          <a:xfrm rot="5400000">
            <a:off x="5830078" y="2710878"/>
            <a:ext cx="2032795" cy="1261443"/>
          </a:xfrm>
          <a:prstGeom prst="rect">
            <a:avLst/>
          </a:prstGeom>
        </p:spPr>
        <p:txBody>
          <a:bodyPr wrap="square" lIns="0" tIns="0" rIns="0" bIns="0" anchor="ctr" anchorCtr="0">
            <a:prstTxWarp prst="textArchUp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b="1" smtClean="0">
                <a:solidFill>
                  <a:schemeClr val="bg1"/>
                </a:solidFill>
                <a:latin typeface="+mn-ea"/>
              </a:rPr>
              <a:t>유스케이스</a:t>
            </a:r>
            <a:endParaRPr lang="en-ID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Freeform 69">
            <a:extLst>
              <a:ext uri="{FF2B5EF4-FFF2-40B4-BE49-F238E27FC236}">
                <a16:creationId xmlns:a16="http://schemas.microsoft.com/office/drawing/2014/main" id="{36E393F2-62C2-452B-833E-890B045F9120}"/>
              </a:ext>
            </a:extLst>
          </p:cNvPr>
          <p:cNvSpPr>
            <a:spLocks noEditPoints="1"/>
          </p:cNvSpPr>
          <p:nvPr/>
        </p:nvSpPr>
        <p:spPr bwMode="auto">
          <a:xfrm>
            <a:off x="5939384" y="3138752"/>
            <a:ext cx="363538" cy="365125"/>
          </a:xfrm>
          <a:custGeom>
            <a:avLst/>
            <a:gdLst>
              <a:gd name="T0" fmla="*/ 83 w 97"/>
              <a:gd name="T1" fmla="*/ 41 h 97"/>
              <a:gd name="T2" fmla="*/ 79 w 97"/>
              <a:gd name="T3" fmla="*/ 31 h 97"/>
              <a:gd name="T4" fmla="*/ 94 w 97"/>
              <a:gd name="T5" fmla="*/ 2 h 97"/>
              <a:gd name="T6" fmla="*/ 71 w 97"/>
              <a:gd name="T7" fmla="*/ 21 h 97"/>
              <a:gd name="T8" fmla="*/ 56 w 97"/>
              <a:gd name="T9" fmla="*/ 14 h 97"/>
              <a:gd name="T10" fmla="*/ 54 w 97"/>
              <a:gd name="T11" fmla="*/ 1 h 97"/>
              <a:gd name="T12" fmla="*/ 40 w 97"/>
              <a:gd name="T13" fmla="*/ 3 h 97"/>
              <a:gd name="T14" fmla="*/ 31 w 97"/>
              <a:gd name="T15" fmla="*/ 18 h 97"/>
              <a:gd name="T16" fmla="*/ 20 w 97"/>
              <a:gd name="T17" fmla="*/ 9 h 97"/>
              <a:gd name="T18" fmla="*/ 8 w 97"/>
              <a:gd name="T19" fmla="*/ 22 h 97"/>
              <a:gd name="T20" fmla="*/ 17 w 97"/>
              <a:gd name="T21" fmla="*/ 32 h 97"/>
              <a:gd name="T22" fmla="*/ 2 w 97"/>
              <a:gd name="T23" fmla="*/ 41 h 97"/>
              <a:gd name="T24" fmla="*/ 0 w 97"/>
              <a:gd name="T25" fmla="*/ 55 h 97"/>
              <a:gd name="T26" fmla="*/ 13 w 97"/>
              <a:gd name="T27" fmla="*/ 57 h 97"/>
              <a:gd name="T28" fmla="*/ 8 w 97"/>
              <a:gd name="T29" fmla="*/ 74 h 97"/>
              <a:gd name="T30" fmla="*/ 8 w 97"/>
              <a:gd name="T31" fmla="*/ 77 h 97"/>
              <a:gd name="T32" fmla="*/ 23 w 97"/>
              <a:gd name="T33" fmla="*/ 89 h 97"/>
              <a:gd name="T34" fmla="*/ 40 w 97"/>
              <a:gd name="T35" fmla="*/ 84 h 97"/>
              <a:gd name="T36" fmla="*/ 42 w 97"/>
              <a:gd name="T37" fmla="*/ 97 h 97"/>
              <a:gd name="T38" fmla="*/ 56 w 97"/>
              <a:gd name="T39" fmla="*/ 95 h 97"/>
              <a:gd name="T40" fmla="*/ 65 w 97"/>
              <a:gd name="T41" fmla="*/ 80 h 97"/>
              <a:gd name="T42" fmla="*/ 76 w 97"/>
              <a:gd name="T43" fmla="*/ 89 h 97"/>
              <a:gd name="T44" fmla="*/ 88 w 97"/>
              <a:gd name="T45" fmla="*/ 74 h 97"/>
              <a:gd name="T46" fmla="*/ 83 w 97"/>
              <a:gd name="T47" fmla="*/ 57 h 97"/>
              <a:gd name="T48" fmla="*/ 96 w 97"/>
              <a:gd name="T49" fmla="*/ 55 h 97"/>
              <a:gd name="T50" fmla="*/ 94 w 97"/>
              <a:gd name="T51" fmla="*/ 41 h 97"/>
              <a:gd name="T52" fmla="*/ 49 w 97"/>
              <a:gd name="T53" fmla="*/ 60 h 97"/>
              <a:gd name="T54" fmla="*/ 48 w 97"/>
              <a:gd name="T55" fmla="*/ 60 h 97"/>
              <a:gd name="T56" fmla="*/ 30 w 97"/>
              <a:gd name="T57" fmla="*/ 39 h 97"/>
              <a:gd name="T58" fmla="*/ 49 w 97"/>
              <a:gd name="T59" fmla="*/ 56 h 97"/>
              <a:gd name="T60" fmla="*/ 91 w 97"/>
              <a:gd name="T61" fmla="*/ 5 h 97"/>
              <a:gd name="T62" fmla="*/ 51 w 97"/>
              <a:gd name="T63" fmla="*/ 6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7" h="97">
                <a:moveTo>
                  <a:pt x="94" y="41"/>
                </a:moveTo>
                <a:cubicBezTo>
                  <a:pt x="83" y="41"/>
                  <a:pt x="83" y="41"/>
                  <a:pt x="83" y="41"/>
                </a:cubicBezTo>
                <a:cubicBezTo>
                  <a:pt x="82" y="39"/>
                  <a:pt x="82" y="37"/>
                  <a:pt x="81" y="35"/>
                </a:cubicBezTo>
                <a:cubicBezTo>
                  <a:pt x="80" y="34"/>
                  <a:pt x="79" y="32"/>
                  <a:pt x="79" y="31"/>
                </a:cubicBezTo>
                <a:cubicBezTo>
                  <a:pt x="95" y="11"/>
                  <a:pt x="95" y="11"/>
                  <a:pt x="95" y="11"/>
                </a:cubicBezTo>
                <a:cubicBezTo>
                  <a:pt x="97" y="8"/>
                  <a:pt x="96" y="4"/>
                  <a:pt x="94" y="2"/>
                </a:cubicBezTo>
                <a:cubicBezTo>
                  <a:pt x="91" y="0"/>
                  <a:pt x="87" y="1"/>
                  <a:pt x="85" y="3"/>
                </a:cubicBezTo>
                <a:cubicBezTo>
                  <a:pt x="71" y="21"/>
                  <a:pt x="71" y="21"/>
                  <a:pt x="71" y="21"/>
                </a:cubicBezTo>
                <a:cubicBezTo>
                  <a:pt x="70" y="20"/>
                  <a:pt x="68" y="19"/>
                  <a:pt x="67" y="18"/>
                </a:cubicBezTo>
                <a:cubicBezTo>
                  <a:pt x="64" y="17"/>
                  <a:pt x="60" y="15"/>
                  <a:pt x="56" y="14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2"/>
                  <a:pt x="55" y="1"/>
                  <a:pt x="54" y="1"/>
                </a:cubicBezTo>
                <a:cubicBezTo>
                  <a:pt x="42" y="1"/>
                  <a:pt x="42" y="1"/>
                  <a:pt x="42" y="1"/>
                </a:cubicBezTo>
                <a:cubicBezTo>
                  <a:pt x="41" y="1"/>
                  <a:pt x="40" y="2"/>
                  <a:pt x="40" y="3"/>
                </a:cubicBezTo>
                <a:cubicBezTo>
                  <a:pt x="40" y="14"/>
                  <a:pt x="40" y="14"/>
                  <a:pt x="40" y="14"/>
                </a:cubicBezTo>
                <a:cubicBezTo>
                  <a:pt x="37" y="15"/>
                  <a:pt x="33" y="16"/>
                  <a:pt x="31" y="18"/>
                </a:cubicBezTo>
                <a:cubicBezTo>
                  <a:pt x="23" y="9"/>
                  <a:pt x="23" y="9"/>
                  <a:pt x="23" y="9"/>
                </a:cubicBezTo>
                <a:cubicBezTo>
                  <a:pt x="22" y="9"/>
                  <a:pt x="20" y="9"/>
                  <a:pt x="20" y="9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1"/>
                  <a:pt x="8" y="22"/>
                  <a:pt x="8" y="22"/>
                </a:cubicBezTo>
                <a:cubicBezTo>
                  <a:pt x="8" y="23"/>
                  <a:pt x="8" y="23"/>
                  <a:pt x="8" y="24"/>
                </a:cubicBezTo>
                <a:cubicBezTo>
                  <a:pt x="17" y="32"/>
                  <a:pt x="17" y="32"/>
                  <a:pt x="17" y="32"/>
                </a:cubicBezTo>
                <a:cubicBezTo>
                  <a:pt x="15" y="34"/>
                  <a:pt x="14" y="38"/>
                  <a:pt x="13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2"/>
                  <a:pt x="0" y="43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7"/>
                  <a:pt x="2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4" y="60"/>
                  <a:pt x="15" y="64"/>
                  <a:pt x="17" y="66"/>
                </a:cubicBezTo>
                <a:cubicBezTo>
                  <a:pt x="8" y="74"/>
                  <a:pt x="8" y="74"/>
                  <a:pt x="8" y="74"/>
                </a:cubicBezTo>
                <a:cubicBezTo>
                  <a:pt x="8" y="75"/>
                  <a:pt x="8" y="75"/>
                  <a:pt x="8" y="76"/>
                </a:cubicBezTo>
                <a:cubicBezTo>
                  <a:pt x="8" y="76"/>
                  <a:pt x="8" y="77"/>
                  <a:pt x="8" y="77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9"/>
                  <a:pt x="22" y="89"/>
                  <a:pt x="23" y="89"/>
                </a:cubicBezTo>
                <a:cubicBezTo>
                  <a:pt x="31" y="80"/>
                  <a:pt x="31" y="80"/>
                  <a:pt x="31" y="80"/>
                </a:cubicBezTo>
                <a:cubicBezTo>
                  <a:pt x="33" y="82"/>
                  <a:pt x="37" y="83"/>
                  <a:pt x="40" y="84"/>
                </a:cubicBezTo>
                <a:cubicBezTo>
                  <a:pt x="40" y="95"/>
                  <a:pt x="40" y="95"/>
                  <a:pt x="40" y="95"/>
                </a:cubicBezTo>
                <a:cubicBezTo>
                  <a:pt x="40" y="96"/>
                  <a:pt x="41" y="97"/>
                  <a:pt x="42" y="97"/>
                </a:cubicBezTo>
                <a:cubicBezTo>
                  <a:pt x="54" y="97"/>
                  <a:pt x="54" y="97"/>
                  <a:pt x="54" y="97"/>
                </a:cubicBezTo>
                <a:cubicBezTo>
                  <a:pt x="55" y="97"/>
                  <a:pt x="56" y="96"/>
                  <a:pt x="56" y="95"/>
                </a:cubicBezTo>
                <a:cubicBezTo>
                  <a:pt x="56" y="84"/>
                  <a:pt x="56" y="84"/>
                  <a:pt x="56" y="84"/>
                </a:cubicBezTo>
                <a:cubicBezTo>
                  <a:pt x="59" y="83"/>
                  <a:pt x="63" y="82"/>
                  <a:pt x="65" y="80"/>
                </a:cubicBezTo>
                <a:cubicBezTo>
                  <a:pt x="73" y="89"/>
                  <a:pt x="73" y="89"/>
                  <a:pt x="73" y="89"/>
                </a:cubicBezTo>
                <a:cubicBezTo>
                  <a:pt x="74" y="89"/>
                  <a:pt x="76" y="89"/>
                  <a:pt x="76" y="89"/>
                </a:cubicBezTo>
                <a:cubicBezTo>
                  <a:pt x="88" y="77"/>
                  <a:pt x="88" y="77"/>
                  <a:pt x="88" y="77"/>
                </a:cubicBezTo>
                <a:cubicBezTo>
                  <a:pt x="88" y="77"/>
                  <a:pt x="88" y="75"/>
                  <a:pt x="88" y="74"/>
                </a:cubicBezTo>
                <a:cubicBezTo>
                  <a:pt x="79" y="66"/>
                  <a:pt x="79" y="66"/>
                  <a:pt x="79" y="66"/>
                </a:cubicBezTo>
                <a:cubicBezTo>
                  <a:pt x="81" y="64"/>
                  <a:pt x="82" y="60"/>
                  <a:pt x="83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5" y="57"/>
                  <a:pt x="96" y="56"/>
                  <a:pt x="96" y="55"/>
                </a:cubicBezTo>
                <a:cubicBezTo>
                  <a:pt x="96" y="43"/>
                  <a:pt x="96" y="43"/>
                  <a:pt x="96" y="43"/>
                </a:cubicBezTo>
                <a:cubicBezTo>
                  <a:pt x="96" y="42"/>
                  <a:pt x="95" y="41"/>
                  <a:pt x="94" y="41"/>
                </a:cubicBezTo>
                <a:close/>
                <a:moveTo>
                  <a:pt x="51" y="60"/>
                </a:moveTo>
                <a:cubicBezTo>
                  <a:pt x="50" y="60"/>
                  <a:pt x="50" y="60"/>
                  <a:pt x="49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48" y="60"/>
                  <a:pt x="48" y="60"/>
                </a:cubicBezTo>
                <a:cubicBezTo>
                  <a:pt x="30" y="42"/>
                  <a:pt x="30" y="42"/>
                  <a:pt x="30" y="42"/>
                </a:cubicBezTo>
                <a:cubicBezTo>
                  <a:pt x="29" y="41"/>
                  <a:pt x="29" y="40"/>
                  <a:pt x="30" y="39"/>
                </a:cubicBezTo>
                <a:cubicBezTo>
                  <a:pt x="31" y="38"/>
                  <a:pt x="32" y="38"/>
                  <a:pt x="33" y="39"/>
                </a:cubicBezTo>
                <a:cubicBezTo>
                  <a:pt x="49" y="56"/>
                  <a:pt x="49" y="56"/>
                  <a:pt x="49" y="56"/>
                </a:cubicBezTo>
                <a:cubicBezTo>
                  <a:pt x="88" y="6"/>
                  <a:pt x="88" y="6"/>
                  <a:pt x="88" y="6"/>
                </a:cubicBezTo>
                <a:cubicBezTo>
                  <a:pt x="89" y="5"/>
                  <a:pt x="90" y="5"/>
                  <a:pt x="91" y="5"/>
                </a:cubicBezTo>
                <a:cubicBezTo>
                  <a:pt x="92" y="6"/>
                  <a:pt x="92" y="7"/>
                  <a:pt x="92" y="8"/>
                </a:cubicBezTo>
                <a:lnTo>
                  <a:pt x="51" y="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254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DD482A6E-5D65-4DA9-9519-82F63AAAC1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18" r="34744"/>
          <a:stretch/>
        </p:blipFill>
        <p:spPr>
          <a:xfrm>
            <a:off x="0" y="0"/>
            <a:ext cx="46228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60C811-A6CB-4738-8ADD-DDBA995C177F}"/>
              </a:ext>
            </a:extLst>
          </p:cNvPr>
          <p:cNvSpPr/>
          <p:nvPr/>
        </p:nvSpPr>
        <p:spPr>
          <a:xfrm>
            <a:off x="0" y="0"/>
            <a:ext cx="4622800" cy="6858000"/>
          </a:xfrm>
          <a:prstGeom prst="rect">
            <a:avLst/>
          </a:prstGeom>
          <a:solidFill>
            <a:srgbClr val="F2DCD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F2B87-0FF7-45D8-9B3D-EA7091117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726" y="365125"/>
            <a:ext cx="3450962" cy="1114051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요구사항명세표</a:t>
            </a:r>
            <a:endParaRPr lang="en-ID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3CCDF7-65C9-4FB0-9B5E-7A206CE2E5A5}"/>
              </a:ext>
            </a:extLst>
          </p:cNvPr>
          <p:cNvGrpSpPr/>
          <p:nvPr/>
        </p:nvGrpSpPr>
        <p:grpSpPr>
          <a:xfrm>
            <a:off x="160865" y="160649"/>
            <a:ext cx="463997" cy="481709"/>
            <a:chOff x="231328" y="335431"/>
            <a:chExt cx="463997" cy="481709"/>
          </a:xfrm>
          <a:solidFill>
            <a:srgbClr val="C98C21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13FC049-2DC8-4DEF-913E-09B78B242F16}"/>
                </a:ext>
              </a:extLst>
            </p:cNvPr>
            <p:cNvGrpSpPr/>
            <p:nvPr/>
          </p:nvGrpSpPr>
          <p:grpSpPr>
            <a:xfrm>
              <a:off x="231328" y="335431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1907C62-32A7-43AA-A4DD-45C5F01B2E18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845FBE3-A621-40AF-813C-71A696BBB486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649764C-6304-4EC1-9FD2-E6A03F212BE6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C48987E-2624-416A-B0AE-81D97F268F6F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E1C112C-C65D-4545-80EE-EB0F9F48C1DF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A590DB8-A7ED-4C71-A43B-DD9BE421BA0E}"/>
                </a:ext>
              </a:extLst>
            </p:cNvPr>
            <p:cNvGrpSpPr/>
            <p:nvPr/>
          </p:nvGrpSpPr>
          <p:grpSpPr>
            <a:xfrm>
              <a:off x="231328" y="446144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07B5A95-A5CC-4E74-B966-3DDF998CEBD5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424F3D1-AD8F-427A-8223-D96410D0ACC6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CFC9980-BD6F-471D-8015-2A9B418F9B4C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2CE10EC-5A54-4330-BBD1-3BBB5431382D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77CAF21-3E61-4AD1-AA08-23D1FC351C33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2A0A247-0512-40BA-857E-FD5ECA0AE603}"/>
                </a:ext>
              </a:extLst>
            </p:cNvPr>
            <p:cNvGrpSpPr/>
            <p:nvPr/>
          </p:nvGrpSpPr>
          <p:grpSpPr>
            <a:xfrm>
              <a:off x="231328" y="556857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448D250-E7F0-4CB0-8500-4408F2A14758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5CCD5D5-5948-48A7-8346-E2E4E5CC44CC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642E04E-EFBA-4653-886D-A3EDFCCA1F60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9345113-328F-48B4-B8CF-C8DBF1840644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9343835-072D-4ECB-91E8-E4ED0729BFB4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549E48-B1B7-437F-B51B-29AC5A982913}"/>
                </a:ext>
              </a:extLst>
            </p:cNvPr>
            <p:cNvGrpSpPr/>
            <p:nvPr/>
          </p:nvGrpSpPr>
          <p:grpSpPr>
            <a:xfrm>
              <a:off x="231328" y="667570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13DBD12-97C2-4FA4-B685-AF8881C927FF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64B4099-D71B-4080-92AF-6B8F8D8AAC22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F57CF2A-A75F-4559-BB35-BE4F1E834E20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0A24180-9FDA-4D8A-A645-449C9E5ABFC6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F2D05D1-50B7-4382-86D9-055C5327BED6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F1615D6-34DF-4548-A8E5-0EADF24B9994}"/>
                </a:ext>
              </a:extLst>
            </p:cNvPr>
            <p:cNvGrpSpPr/>
            <p:nvPr/>
          </p:nvGrpSpPr>
          <p:grpSpPr>
            <a:xfrm>
              <a:off x="231328" y="778283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023131E-F718-46D4-B328-7F76BF19E2FA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FEA8C03-9870-48F5-A55B-CCA0193B66EC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2DC0ECB-0153-478D-AB81-2C228B1A9289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ABCF6BC-981B-4B10-B394-BD7F156C108D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8C977BD-15A8-450F-8CB1-E67A12EABEEA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graphicFrame>
        <p:nvGraphicFramePr>
          <p:cNvPr id="46" name="Table 26">
            <a:extLst>
              <a:ext uri="{FF2B5EF4-FFF2-40B4-BE49-F238E27FC236}">
                <a16:creationId xmlns:a16="http://schemas.microsoft.com/office/drawing/2014/main" id="{E359F01F-A40D-4A2D-B623-FE6F3FA3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487714"/>
              </p:ext>
            </p:extLst>
          </p:nvPr>
        </p:nvGraphicFramePr>
        <p:xfrm>
          <a:off x="360587" y="1329274"/>
          <a:ext cx="11421683" cy="5131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351">
                  <a:extLst>
                    <a:ext uri="{9D8B030D-6E8A-4147-A177-3AD203B41FA5}">
                      <a16:colId xmlns:a16="http://schemas.microsoft.com/office/drawing/2014/main" val="3270118377"/>
                    </a:ext>
                  </a:extLst>
                </a:gridCol>
                <a:gridCol w="3642610">
                  <a:extLst>
                    <a:ext uri="{9D8B030D-6E8A-4147-A177-3AD203B41FA5}">
                      <a16:colId xmlns:a16="http://schemas.microsoft.com/office/drawing/2014/main" val="2716720734"/>
                    </a:ext>
                  </a:extLst>
                </a:gridCol>
                <a:gridCol w="6520722">
                  <a:extLst>
                    <a:ext uri="{9D8B030D-6E8A-4147-A177-3AD203B41FA5}">
                      <a16:colId xmlns:a16="http://schemas.microsoft.com/office/drawing/2014/main" val="3897690771"/>
                    </a:ext>
                  </a:extLst>
                </a:gridCol>
              </a:tblGrid>
              <a:tr h="63443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dirty="0" smtClean="0"/>
                        <a:t>번호</a:t>
                      </a:r>
                      <a:endParaRPr lang="en-US" sz="1600" i="0" dirty="0">
                        <a:solidFill>
                          <a:schemeClr val="bg1"/>
                        </a:solidFill>
                        <a:latin typeface="Georgia" panose="02040502050405020303" pitchFamily="18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8ED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dirty="0" smtClean="0"/>
                        <a:t>요구사항</a:t>
                      </a:r>
                      <a:endParaRPr lang="en-US" sz="1600" i="0" dirty="0">
                        <a:solidFill>
                          <a:schemeClr val="bg1"/>
                        </a:solidFill>
                        <a:latin typeface="Georgia" panose="02040502050405020303" pitchFamily="18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8E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상세내용</a:t>
                      </a:r>
                      <a:endParaRPr lang="en-US" sz="1600" i="0" dirty="0">
                        <a:solidFill>
                          <a:schemeClr val="bg1"/>
                        </a:solidFill>
                        <a:latin typeface="Georgia" panose="02040502050405020303" pitchFamily="18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8E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27223"/>
                  </a:ext>
                </a:extLst>
              </a:tr>
              <a:tr h="83648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1</a:t>
                      </a:r>
                      <a:endParaRPr 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메인</a:t>
                      </a:r>
                      <a:endParaRPr lang="en-US" sz="1600" dirty="0"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err="1" smtClean="0">
                          <a:latin typeface="+mn-ea"/>
                          <a:ea typeface="+mn-ea"/>
                        </a:rPr>
                        <a:t>메인글이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 바로 나타나도록 구성한다</a:t>
                      </a:r>
                      <a:endParaRPr lang="en-US" altLang="ko-KR" dirty="0" smtClean="0">
                        <a:latin typeface="+mn-ea"/>
                        <a:ea typeface="+mn-ea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PW 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사용방법</a:t>
                      </a:r>
                      <a:endParaRPr lang="en-US" altLang="ko-KR" dirty="0" smtClean="0">
                        <a:latin typeface="+mn-ea"/>
                        <a:ea typeface="+mn-ea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종료 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입력 값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“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관리자 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dirty="0" err="1" smtClean="0">
                          <a:latin typeface="+mn-ea"/>
                          <a:ea typeface="+mn-ea"/>
                        </a:rPr>
                        <a:t>입력창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52497"/>
                  </a:ext>
                </a:extLst>
              </a:tr>
              <a:tr h="1077414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2</a:t>
                      </a:r>
                      <a:endParaRPr 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로그인</a:t>
                      </a:r>
                      <a:endParaRPr lang="en-US" sz="1600" dirty="0"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PW 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입력 화면</a:t>
                      </a:r>
                      <a:endParaRPr lang="en-US" altLang="ko-KR" dirty="0" smtClean="0">
                        <a:latin typeface="+mn-ea"/>
                        <a:ea typeface="+mn-ea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아이디와 비밀번호가 일치하지 않으면 오류 문구 출력</a:t>
                      </a:r>
                      <a:endParaRPr lang="en-US" altLang="ko-KR" dirty="0" smtClean="0">
                        <a:latin typeface="+mn-ea"/>
                        <a:ea typeface="+mn-ea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로그인 성공 시 다음 단계로 이동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358848"/>
                  </a:ext>
                </a:extLst>
              </a:tr>
              <a:tr h="754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3</a:t>
                      </a:r>
                      <a:endParaRPr 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회원조회</a:t>
                      </a:r>
                      <a:endParaRPr lang="en-US" sz="1600" dirty="0"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관리 회원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정회원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비회원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선택 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or 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종료 구성</a:t>
                      </a:r>
                      <a:endParaRPr lang="en-US" altLang="ko-KR" dirty="0" smtClean="0">
                        <a:latin typeface="+mn-ea"/>
                        <a:ea typeface="+mn-ea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정회원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(1) / 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비회원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(2) 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종료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(3) 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문구 출력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883086"/>
                  </a:ext>
                </a:extLst>
              </a:tr>
              <a:tr h="610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4</a:t>
                      </a:r>
                      <a:endParaRPr 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상세조회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및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회원추가</a:t>
                      </a:r>
                      <a:endParaRPr lang="en-US" altLang="ko-KR" sz="1600" dirty="0" smtClean="0"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600" dirty="0"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err="1" smtClean="0">
                          <a:latin typeface="+mn-ea"/>
                          <a:ea typeface="+mn-ea"/>
                        </a:rPr>
                        <a:t>회원신상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 정보 입력란 및 검색 문구 출력</a:t>
                      </a:r>
                      <a:endParaRPr lang="en-US" altLang="ko-KR" dirty="0" smtClean="0">
                        <a:latin typeface="+mn-ea"/>
                        <a:ea typeface="+mn-ea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원하는 값 </a:t>
                      </a:r>
                      <a:r>
                        <a:rPr lang="ko-KR" altLang="en-US" dirty="0" err="1" smtClean="0">
                          <a:latin typeface="+mn-ea"/>
                          <a:ea typeface="+mn-ea"/>
                        </a:rPr>
                        <a:t>입력시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 해당 값 출력 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or 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추가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079417"/>
                  </a:ext>
                </a:extLst>
              </a:tr>
              <a:tr h="8364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5</a:t>
                      </a:r>
                      <a:endParaRPr lang="en-US" sz="16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수정</a:t>
                      </a:r>
                      <a:endParaRPr lang="en-US" sz="16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원하는 회원 선택 후 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[4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번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화면 활용하여 수정</a:t>
                      </a:r>
                      <a:endParaRPr lang="en-US" altLang="ko-KR" dirty="0" smtClean="0">
                        <a:latin typeface="+mn-ea"/>
                        <a:ea typeface="+mn-ea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수정 값 입력 완료 시 출력 한다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228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821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DD482A6E-5D65-4DA9-9519-82F63AAAC1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18" r="34744"/>
          <a:stretch/>
        </p:blipFill>
        <p:spPr>
          <a:xfrm>
            <a:off x="0" y="0"/>
            <a:ext cx="46228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60C811-A6CB-4738-8ADD-DDBA995C177F}"/>
              </a:ext>
            </a:extLst>
          </p:cNvPr>
          <p:cNvSpPr/>
          <p:nvPr/>
        </p:nvSpPr>
        <p:spPr>
          <a:xfrm>
            <a:off x="0" y="0"/>
            <a:ext cx="4622800" cy="6858000"/>
          </a:xfrm>
          <a:prstGeom prst="rect">
            <a:avLst/>
          </a:prstGeom>
          <a:solidFill>
            <a:srgbClr val="F2DCD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F2B87-0FF7-45D8-9B3D-EA7091117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726" y="365125"/>
            <a:ext cx="3450962" cy="1114051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유스케이스</a:t>
            </a:r>
            <a:endParaRPr lang="en-ID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3CCDF7-65C9-4FB0-9B5E-7A206CE2E5A5}"/>
              </a:ext>
            </a:extLst>
          </p:cNvPr>
          <p:cNvGrpSpPr/>
          <p:nvPr/>
        </p:nvGrpSpPr>
        <p:grpSpPr>
          <a:xfrm>
            <a:off x="160865" y="160649"/>
            <a:ext cx="463997" cy="481709"/>
            <a:chOff x="231328" y="335431"/>
            <a:chExt cx="463997" cy="481709"/>
          </a:xfrm>
          <a:solidFill>
            <a:srgbClr val="C98C21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13FC049-2DC8-4DEF-913E-09B78B242F16}"/>
                </a:ext>
              </a:extLst>
            </p:cNvPr>
            <p:cNvGrpSpPr/>
            <p:nvPr/>
          </p:nvGrpSpPr>
          <p:grpSpPr>
            <a:xfrm>
              <a:off x="231328" y="335431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1907C62-32A7-43AA-A4DD-45C5F01B2E18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845FBE3-A621-40AF-813C-71A696BBB486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649764C-6304-4EC1-9FD2-E6A03F212BE6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C48987E-2624-416A-B0AE-81D97F268F6F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E1C112C-C65D-4545-80EE-EB0F9F48C1DF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A590DB8-A7ED-4C71-A43B-DD9BE421BA0E}"/>
                </a:ext>
              </a:extLst>
            </p:cNvPr>
            <p:cNvGrpSpPr/>
            <p:nvPr/>
          </p:nvGrpSpPr>
          <p:grpSpPr>
            <a:xfrm>
              <a:off x="231328" y="446144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07B5A95-A5CC-4E74-B966-3DDF998CEBD5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424F3D1-AD8F-427A-8223-D96410D0ACC6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CFC9980-BD6F-471D-8015-2A9B418F9B4C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2CE10EC-5A54-4330-BBD1-3BBB5431382D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77CAF21-3E61-4AD1-AA08-23D1FC351C33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2A0A247-0512-40BA-857E-FD5ECA0AE603}"/>
                </a:ext>
              </a:extLst>
            </p:cNvPr>
            <p:cNvGrpSpPr/>
            <p:nvPr/>
          </p:nvGrpSpPr>
          <p:grpSpPr>
            <a:xfrm>
              <a:off x="231328" y="556857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448D250-E7F0-4CB0-8500-4408F2A14758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5CCD5D5-5948-48A7-8346-E2E4E5CC44CC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642E04E-EFBA-4653-886D-A3EDFCCA1F60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9345113-328F-48B4-B8CF-C8DBF1840644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9343835-072D-4ECB-91E8-E4ED0729BFB4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549E48-B1B7-437F-B51B-29AC5A982913}"/>
                </a:ext>
              </a:extLst>
            </p:cNvPr>
            <p:cNvGrpSpPr/>
            <p:nvPr/>
          </p:nvGrpSpPr>
          <p:grpSpPr>
            <a:xfrm>
              <a:off x="231328" y="667570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13DBD12-97C2-4FA4-B685-AF8881C927FF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64B4099-D71B-4080-92AF-6B8F8D8AAC22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F57CF2A-A75F-4559-BB35-BE4F1E834E20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0A24180-9FDA-4D8A-A645-449C9E5ABFC6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F2D05D1-50B7-4382-86D9-055C5327BED6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F1615D6-34DF-4548-A8E5-0EADF24B9994}"/>
                </a:ext>
              </a:extLst>
            </p:cNvPr>
            <p:cNvGrpSpPr/>
            <p:nvPr/>
          </p:nvGrpSpPr>
          <p:grpSpPr>
            <a:xfrm>
              <a:off x="231328" y="778283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023131E-F718-46D4-B328-7F76BF19E2FA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FEA8C03-9870-48F5-A55B-CCA0193B66EC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2DC0ECB-0153-478D-AB81-2C228B1A9289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ABCF6BC-981B-4B10-B394-BD7F156C108D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8C977BD-15A8-450F-8CB1-E67A12EABEEA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7BA6E84F-F58E-4B0E-8819-EDA6C28EA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811" y="1395203"/>
            <a:ext cx="9928378" cy="51599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44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A person writing on a piece of paper&#10;&#10;Description automatically generated with low confidence">
            <a:extLst>
              <a:ext uri="{FF2B5EF4-FFF2-40B4-BE49-F238E27FC236}">
                <a16:creationId xmlns:a16="http://schemas.microsoft.com/office/drawing/2014/main" id="{3B6B137A-9B78-4585-96C8-A6E96E6CA3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6" b="46797"/>
          <a:stretch/>
        </p:blipFill>
        <p:spPr>
          <a:xfrm>
            <a:off x="0" y="0"/>
            <a:ext cx="12192000" cy="43397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046D95-9746-4715-AB0E-3772E1840638}"/>
              </a:ext>
            </a:extLst>
          </p:cNvPr>
          <p:cNvSpPr/>
          <p:nvPr/>
        </p:nvSpPr>
        <p:spPr>
          <a:xfrm>
            <a:off x="0" y="-1"/>
            <a:ext cx="12192000" cy="4339771"/>
          </a:xfrm>
          <a:prstGeom prst="rect">
            <a:avLst/>
          </a:prstGeom>
          <a:solidFill>
            <a:srgbClr val="F2DCDE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416A5-F9B7-4D55-829E-8D21D095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다이어그램</a:t>
            </a:r>
            <a:endParaRPr lang="en-ID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464FB7-9A2F-4441-8322-8E38A8CE02C9}"/>
              </a:ext>
            </a:extLst>
          </p:cNvPr>
          <p:cNvGrpSpPr/>
          <p:nvPr/>
        </p:nvGrpSpPr>
        <p:grpSpPr>
          <a:xfrm>
            <a:off x="160865" y="160649"/>
            <a:ext cx="463997" cy="481709"/>
            <a:chOff x="231328" y="335431"/>
            <a:chExt cx="463997" cy="481709"/>
          </a:xfrm>
          <a:solidFill>
            <a:srgbClr val="C98C21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217BA4-160B-4F78-B480-0E5B45D320F0}"/>
                </a:ext>
              </a:extLst>
            </p:cNvPr>
            <p:cNvGrpSpPr/>
            <p:nvPr/>
          </p:nvGrpSpPr>
          <p:grpSpPr>
            <a:xfrm>
              <a:off x="231328" y="335431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E98A8E6-B09C-4C35-BE6A-4B32D11E1E9C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42DA35-B69D-4B04-8F7E-8BEEDE29F1CC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0CB17DA-6BF3-4FC1-87EE-51B1D8D08BC4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B604-FFA8-4F0F-A2E2-05E97C12553C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014C91E-2D70-4B76-97D1-EDB225511C55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43A6DEF-6D49-4FDB-8F0E-C5EC157E3715}"/>
                </a:ext>
              </a:extLst>
            </p:cNvPr>
            <p:cNvGrpSpPr/>
            <p:nvPr/>
          </p:nvGrpSpPr>
          <p:grpSpPr>
            <a:xfrm>
              <a:off x="231328" y="446144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6306242-D0D5-4445-9F4F-3C7E7C5AD7F7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6FA1E0B-4C5F-457D-96FE-7A1B5B4C0099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CF891DB-E08B-4B35-9CC1-8D60585305FB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A5E2FC5-ADF2-46C9-990B-4D5F1CF3D2D0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9BBC7C6-3627-4AC7-9B8E-AB44AF4E2AF5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78348C5-F0BE-4EC2-A47B-ABFA799DF815}"/>
                </a:ext>
              </a:extLst>
            </p:cNvPr>
            <p:cNvGrpSpPr/>
            <p:nvPr/>
          </p:nvGrpSpPr>
          <p:grpSpPr>
            <a:xfrm>
              <a:off x="231328" y="556857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3A42054-E6E9-4BB1-8306-256FA75AC8EC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275F6AE-1DFB-4CA2-87DD-19A45541F45E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686A61B-AC05-4223-8AE5-A8B6A3E4B414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ECF4D73-35CC-4076-BAC9-C305C0EE6E40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34BB842-28B1-4C20-9953-01FD4A818EAF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35D9EE7-B5C8-4868-A0A7-2D30668EDB86}"/>
                </a:ext>
              </a:extLst>
            </p:cNvPr>
            <p:cNvGrpSpPr/>
            <p:nvPr/>
          </p:nvGrpSpPr>
          <p:grpSpPr>
            <a:xfrm>
              <a:off x="231328" y="667570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B286207-9B17-4388-844B-0913717B72AD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26A961B-32A7-4DB6-A8D8-106D1E60455F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25B73AF-3FA3-4AD4-882C-F81BE57C014D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A8488D0-26B8-4B14-8219-41C3494EED64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AD6722B-0F6E-49E2-A1BF-C1B3513FF120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CD92F71-0495-44D0-A939-D9A9367BF52C}"/>
                </a:ext>
              </a:extLst>
            </p:cNvPr>
            <p:cNvGrpSpPr/>
            <p:nvPr/>
          </p:nvGrpSpPr>
          <p:grpSpPr>
            <a:xfrm>
              <a:off x="231328" y="778283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7B67519-7E6B-4170-9C65-0D396AF4EC15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367975-BC39-463F-A1F5-622E847ACF44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8BADBB5-1F90-45AB-95CD-395CC6DC9B70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3760948-4CEC-433A-BEBA-7604F78D44C0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19313ED-AA46-495C-9D3E-A561A88CDE71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87" y="1355787"/>
            <a:ext cx="10323226" cy="5165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216" y="5173074"/>
            <a:ext cx="1422758" cy="11939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모서리가 둥근 직사각형 37"/>
          <p:cNvSpPr/>
          <p:nvPr/>
        </p:nvSpPr>
        <p:spPr>
          <a:xfrm>
            <a:off x="10418216" y="5173074"/>
            <a:ext cx="1422758" cy="748041"/>
          </a:xfrm>
          <a:prstGeom prst="roundRect">
            <a:avLst/>
          </a:prstGeom>
          <a:noFill/>
          <a:ln w="28575">
            <a:solidFill>
              <a:srgbClr val="3D6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7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A person writing on a piece of paper&#10;&#10;Description automatically generated with low confidence">
            <a:extLst>
              <a:ext uri="{FF2B5EF4-FFF2-40B4-BE49-F238E27FC236}">
                <a16:creationId xmlns:a16="http://schemas.microsoft.com/office/drawing/2014/main" id="{3B6B137A-9B78-4585-96C8-A6E96E6CA3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6" b="46797"/>
          <a:stretch/>
        </p:blipFill>
        <p:spPr>
          <a:xfrm>
            <a:off x="0" y="0"/>
            <a:ext cx="12192000" cy="43397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046D95-9746-4715-AB0E-3772E1840638}"/>
              </a:ext>
            </a:extLst>
          </p:cNvPr>
          <p:cNvSpPr/>
          <p:nvPr/>
        </p:nvSpPr>
        <p:spPr>
          <a:xfrm>
            <a:off x="0" y="-1"/>
            <a:ext cx="12192000" cy="4339771"/>
          </a:xfrm>
          <a:prstGeom prst="rect">
            <a:avLst/>
          </a:prstGeom>
          <a:solidFill>
            <a:srgbClr val="F2DCDE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416A5-F9B7-4D55-829E-8D21D095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다이어그램</a:t>
            </a:r>
            <a:endParaRPr lang="en-ID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464FB7-9A2F-4441-8322-8E38A8CE02C9}"/>
              </a:ext>
            </a:extLst>
          </p:cNvPr>
          <p:cNvGrpSpPr/>
          <p:nvPr/>
        </p:nvGrpSpPr>
        <p:grpSpPr>
          <a:xfrm>
            <a:off x="160865" y="160649"/>
            <a:ext cx="463997" cy="481709"/>
            <a:chOff x="231328" y="335431"/>
            <a:chExt cx="463997" cy="481709"/>
          </a:xfrm>
          <a:solidFill>
            <a:srgbClr val="C98C21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217BA4-160B-4F78-B480-0E5B45D320F0}"/>
                </a:ext>
              </a:extLst>
            </p:cNvPr>
            <p:cNvGrpSpPr/>
            <p:nvPr/>
          </p:nvGrpSpPr>
          <p:grpSpPr>
            <a:xfrm>
              <a:off x="231328" y="335431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E98A8E6-B09C-4C35-BE6A-4B32D11E1E9C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42DA35-B69D-4B04-8F7E-8BEEDE29F1CC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0CB17DA-6BF3-4FC1-87EE-51B1D8D08BC4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1B604-FFA8-4F0F-A2E2-05E97C12553C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014C91E-2D70-4B76-97D1-EDB225511C55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43A6DEF-6D49-4FDB-8F0E-C5EC157E3715}"/>
                </a:ext>
              </a:extLst>
            </p:cNvPr>
            <p:cNvGrpSpPr/>
            <p:nvPr/>
          </p:nvGrpSpPr>
          <p:grpSpPr>
            <a:xfrm>
              <a:off x="231328" y="446144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6306242-D0D5-4445-9F4F-3C7E7C5AD7F7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6FA1E0B-4C5F-457D-96FE-7A1B5B4C0099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CF891DB-E08B-4B35-9CC1-8D60585305FB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A5E2FC5-ADF2-46C9-990B-4D5F1CF3D2D0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9BBC7C6-3627-4AC7-9B8E-AB44AF4E2AF5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78348C5-F0BE-4EC2-A47B-ABFA799DF815}"/>
                </a:ext>
              </a:extLst>
            </p:cNvPr>
            <p:cNvGrpSpPr/>
            <p:nvPr/>
          </p:nvGrpSpPr>
          <p:grpSpPr>
            <a:xfrm>
              <a:off x="231328" y="556857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3A42054-E6E9-4BB1-8306-256FA75AC8EC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275F6AE-1DFB-4CA2-87DD-19A45541F45E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686A61B-AC05-4223-8AE5-A8B6A3E4B414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ECF4D73-35CC-4076-BAC9-C305C0EE6E40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34BB842-28B1-4C20-9953-01FD4A818EAF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35D9EE7-B5C8-4868-A0A7-2D30668EDB86}"/>
                </a:ext>
              </a:extLst>
            </p:cNvPr>
            <p:cNvGrpSpPr/>
            <p:nvPr/>
          </p:nvGrpSpPr>
          <p:grpSpPr>
            <a:xfrm>
              <a:off x="231328" y="667570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B286207-9B17-4388-844B-0913717B72AD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26A961B-32A7-4DB6-A8D8-106D1E60455F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25B73AF-3FA3-4AD4-882C-F81BE57C014D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A8488D0-26B8-4B14-8219-41C3494EED64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AD6722B-0F6E-49E2-A1BF-C1B3513FF120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CD92F71-0495-44D0-A939-D9A9367BF52C}"/>
                </a:ext>
              </a:extLst>
            </p:cNvPr>
            <p:cNvGrpSpPr/>
            <p:nvPr/>
          </p:nvGrpSpPr>
          <p:grpSpPr>
            <a:xfrm>
              <a:off x="231328" y="778283"/>
              <a:ext cx="463997" cy="38857"/>
              <a:chOff x="7322457" y="-544286"/>
              <a:chExt cx="545943" cy="45719"/>
            </a:xfrm>
            <a:grpFill/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7B67519-7E6B-4170-9C65-0D396AF4EC15}"/>
                  </a:ext>
                </a:extLst>
              </p:cNvPr>
              <p:cNvSpPr/>
              <p:nvPr/>
            </p:nvSpPr>
            <p:spPr>
              <a:xfrm>
                <a:off x="7322457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367975-BC39-463F-A1F5-622E847ACF44}"/>
                  </a:ext>
                </a:extLst>
              </p:cNvPr>
              <p:cNvSpPr/>
              <p:nvPr/>
            </p:nvSpPr>
            <p:spPr>
              <a:xfrm>
                <a:off x="7447513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8BADBB5-1F90-45AB-95CD-395CC6DC9B70}"/>
                  </a:ext>
                </a:extLst>
              </p:cNvPr>
              <p:cNvSpPr/>
              <p:nvPr/>
            </p:nvSpPr>
            <p:spPr>
              <a:xfrm>
                <a:off x="7572569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3760948-4CEC-433A-BEBA-7604F78D44C0}"/>
                  </a:ext>
                </a:extLst>
              </p:cNvPr>
              <p:cNvSpPr/>
              <p:nvPr/>
            </p:nvSpPr>
            <p:spPr>
              <a:xfrm>
                <a:off x="7697625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19313ED-AA46-495C-9D3E-A561A88CDE71}"/>
                  </a:ext>
                </a:extLst>
              </p:cNvPr>
              <p:cNvSpPr/>
              <p:nvPr/>
            </p:nvSpPr>
            <p:spPr>
              <a:xfrm>
                <a:off x="7822681" y="-54428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8" y="1418944"/>
            <a:ext cx="11774543" cy="4742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216" y="5173074"/>
            <a:ext cx="1422758" cy="11939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9" name="모서리가 둥근 직사각형 38"/>
          <p:cNvSpPr/>
          <p:nvPr/>
        </p:nvSpPr>
        <p:spPr>
          <a:xfrm>
            <a:off x="10418216" y="5891134"/>
            <a:ext cx="1422758" cy="475926"/>
          </a:xfrm>
          <a:prstGeom prst="roundRect">
            <a:avLst/>
          </a:prstGeom>
          <a:noFill/>
          <a:ln w="28575">
            <a:solidFill>
              <a:srgbClr val="3D6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44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450</Words>
  <Application>Microsoft Office PowerPoint</Application>
  <PresentationFormat>와이드스크린</PresentationFormat>
  <Paragraphs>131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맑은 고딕</vt:lpstr>
      <vt:lpstr>Arial</vt:lpstr>
      <vt:lpstr>Calibri</vt:lpstr>
      <vt:lpstr>Calibri Light</vt:lpstr>
      <vt:lpstr>Georgia</vt:lpstr>
      <vt:lpstr>Segoe UI</vt:lpstr>
      <vt:lpstr>Office Theme</vt:lpstr>
      <vt:lpstr>운동 회원 정보 관리 CLI 프로젝트</vt:lpstr>
      <vt:lpstr>목차</vt:lpstr>
      <vt:lpstr>프로젝트 개요</vt:lpstr>
      <vt:lpstr>일정표</vt:lpstr>
      <vt:lpstr>업무분담</vt:lpstr>
      <vt:lpstr>요구사항명세표</vt:lpstr>
      <vt:lpstr>유스케이스</vt:lpstr>
      <vt:lpstr>클래스 다이어그램</vt:lpstr>
      <vt:lpstr>클래스 다이어그램</vt:lpstr>
      <vt:lpstr>시퀀스 다이어그램</vt:lpstr>
      <vt:lpstr>코드 소스 주석 및 설명 &amp; 실행화면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피드백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Improvement PowerPoint Presentation</dc:title>
  <dc:creator>Ximena Portocarrero</dc:creator>
  <cp:lastModifiedBy>505</cp:lastModifiedBy>
  <cp:revision>70</cp:revision>
  <dcterms:created xsi:type="dcterms:W3CDTF">2021-09-06T21:32:42Z</dcterms:created>
  <dcterms:modified xsi:type="dcterms:W3CDTF">2022-05-30T09:46:15Z</dcterms:modified>
</cp:coreProperties>
</file>